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embeddedFontLst>
    <p:embeddedFont>
      <p:font typeface="Roboto Slab Light"/>
      <p:regular r:id="rId47"/>
      <p:bold r:id="rId48"/>
    </p:embeddedFont>
    <p:embeddedFont>
      <p:font typeface="Roboto"/>
      <p:regular r:id="rId49"/>
      <p:bold r:id="rId50"/>
      <p:italic r:id="rId51"/>
      <p:boldItalic r:id="rId52"/>
    </p:embeddedFont>
    <p:embeddedFont>
      <p:font typeface="Fira Sans Extra Condensed Medium"/>
      <p:regular r:id="rId53"/>
      <p:bold r:id="rId54"/>
      <p:italic r:id="rId55"/>
      <p:boldItalic r:id="rId56"/>
    </p:embeddedFont>
    <p:embeddedFont>
      <p:font typeface="Bahiana"/>
      <p:regular r:id="rId57"/>
    </p:embeddedFont>
    <p:embeddedFont>
      <p:font typeface="Barlow Semi Condensed"/>
      <p:regular r:id="rId58"/>
      <p:bold r:id="rId59"/>
      <p:italic r:id="rId60"/>
      <p:boldItalic r:id="rId61"/>
    </p:embeddedFont>
    <p:embeddedFont>
      <p:font typeface="Barlow Semi Condensed SemiBold"/>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DAA5F16-6461-4AE5-BC31-F6456FA7607E}">
  <a:tblStyle styleId="{ADAA5F16-6461-4AE5-BC31-F6456FA7607E}"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SlabLight-bold.fntdata"/><Relationship Id="rId47" Type="http://schemas.openxmlformats.org/officeDocument/2006/relationships/font" Target="fonts/RobotoSlabLight-regular.fntdata"/><Relationship Id="rId49"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BarlowSemiCondensedSemiBold-regular.fntdata"/><Relationship Id="rId61" Type="http://schemas.openxmlformats.org/officeDocument/2006/relationships/font" Target="fonts/BarlowSemiCondensed-boldItalic.fntdata"/><Relationship Id="rId20" Type="http://schemas.openxmlformats.org/officeDocument/2006/relationships/slide" Target="slides/slide15.xml"/><Relationship Id="rId64" Type="http://schemas.openxmlformats.org/officeDocument/2006/relationships/font" Target="fonts/BarlowSemiCondensedSemiBold-italic.fntdata"/><Relationship Id="rId63" Type="http://schemas.openxmlformats.org/officeDocument/2006/relationships/font" Target="fonts/BarlowSemiCondensedSemiBold-bold.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BarlowSemiCondensedSemiBold-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BarlowSemiCondense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FiraSansExtraCondensedMedium-regular.fntdata"/><Relationship Id="rId52" Type="http://schemas.openxmlformats.org/officeDocument/2006/relationships/font" Target="fonts/Roboto-boldItalic.fntdata"/><Relationship Id="rId11" Type="http://schemas.openxmlformats.org/officeDocument/2006/relationships/slide" Target="slides/slide6.xml"/><Relationship Id="rId55" Type="http://schemas.openxmlformats.org/officeDocument/2006/relationships/font" Target="fonts/FiraSansExtraCondensedMedium-italic.fntdata"/><Relationship Id="rId10" Type="http://schemas.openxmlformats.org/officeDocument/2006/relationships/slide" Target="slides/slide5.xml"/><Relationship Id="rId54" Type="http://schemas.openxmlformats.org/officeDocument/2006/relationships/font" Target="fonts/FiraSansExtraCondensedMedium-bold.fntdata"/><Relationship Id="rId13" Type="http://schemas.openxmlformats.org/officeDocument/2006/relationships/slide" Target="slides/slide8.xml"/><Relationship Id="rId57" Type="http://schemas.openxmlformats.org/officeDocument/2006/relationships/font" Target="fonts/Bahiana-regular.fntdata"/><Relationship Id="rId12" Type="http://schemas.openxmlformats.org/officeDocument/2006/relationships/slide" Target="slides/slide7.xml"/><Relationship Id="rId56" Type="http://schemas.openxmlformats.org/officeDocument/2006/relationships/font" Target="fonts/FiraSansExtraCondensedMedium-boldItalic.fntdata"/><Relationship Id="rId15" Type="http://schemas.openxmlformats.org/officeDocument/2006/relationships/slide" Target="slides/slide10.xml"/><Relationship Id="rId59" Type="http://schemas.openxmlformats.org/officeDocument/2006/relationships/font" Target="fonts/BarlowSemiCondensed-bold.fntdata"/><Relationship Id="rId14" Type="http://schemas.openxmlformats.org/officeDocument/2006/relationships/slide" Target="slides/slide9.xml"/><Relationship Id="rId58" Type="http://schemas.openxmlformats.org/officeDocument/2006/relationships/font" Target="fonts/BarlowSemiCondensed-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6bd56c9061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6bd56c9061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34ddce9f3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34ddce9f3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34ddce9f35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34ddce9f35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c22ff7223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c22ff7223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There are a number of structurally different neurons presents throughout the cns.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1) A unipolar neuron is a type of neuron in which only one neurite process extends from the cell body  Unipolar brush cells are found in the cerebellum and in the granule region of the dorsal cochlear nucleus.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2) A bipolar neuron has two extensions – these are specialized  sensory neurons that mediate the transmission of special senses such as smell, sight, taste, hearing, vestibular function. Such neurons are found in the retina, and in the ganglia of the vestibulocochlear nerve.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3) A pseudounipolar neuron, is a type of sensory neuron found in the peripheral nervous system which is split into two branches – one branch running to the periphery and the other to the spinal cord.  These types of neurons are special because they have a single  branched process that serves two function- one branch carries peripheral sensory input and the other carries central input from the body to the spinal cord.  These neurons are found in the dorsal root ganglia as well as in the sensory ganglia of cranial nerves V,VII, IX, X and all the mixed cranial nerves.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4) Multipolar neurons posses a single axon and many dendrites allowing for multiple information integration. These types of neurons consist the majority of the neural cells in the central nervous system,.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c22ff7223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c22ff7223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c22ff7223b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c22ff7223b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c22ff7223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c22ff7223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c22ff7223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c22ff7223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3b3fcde58c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3b3fcde58c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c22ff7223b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c22ff7223b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c22ff7223b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c22ff7223b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750">
                <a:solidFill>
                  <a:srgbClr val="80C0C0"/>
                </a:solidFill>
              </a:rPr>
              <a:t>ƒ </a:t>
            </a:r>
            <a:r>
              <a:rPr i="1" lang="en" sz="750">
                <a:solidFill>
                  <a:schemeClr val="dk1"/>
                </a:solidFill>
              </a:rPr>
              <a:t>Tight junctions between nonfenestrated</a:t>
            </a:r>
            <a:endParaRPr i="1" sz="75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750">
                <a:solidFill>
                  <a:schemeClr val="dk1"/>
                </a:solidFill>
              </a:rPr>
              <a:t>capillary endothelial cells</a:t>
            </a:r>
            <a:endParaRPr i="1" sz="75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750">
                <a:solidFill>
                  <a:srgbClr val="80C0C0"/>
                </a:solidFill>
              </a:rPr>
              <a:t>ƒ </a:t>
            </a:r>
            <a:r>
              <a:rPr i="1" lang="en" sz="750">
                <a:solidFill>
                  <a:schemeClr val="dk1"/>
                </a:solidFill>
              </a:rPr>
              <a:t>Basement membrane</a:t>
            </a:r>
            <a:endParaRPr i="1" sz="75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750">
                <a:solidFill>
                  <a:srgbClr val="80C0C0"/>
                </a:solidFill>
              </a:rPr>
              <a:t>ƒ </a:t>
            </a:r>
            <a:r>
              <a:rPr i="1" lang="en" sz="750">
                <a:solidFill>
                  <a:schemeClr val="dk1"/>
                </a:solidFill>
              </a:rPr>
              <a:t>Pericytes</a:t>
            </a:r>
            <a:endParaRPr i="1" sz="75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750">
                <a:solidFill>
                  <a:srgbClr val="80C0C0"/>
                </a:solidFill>
              </a:rPr>
              <a:t>ƒ </a:t>
            </a:r>
            <a:r>
              <a:rPr i="1" lang="en" sz="750">
                <a:solidFill>
                  <a:schemeClr val="dk1"/>
                </a:solidFill>
              </a:rPr>
              <a:t>Astrocyte foot processes</a:t>
            </a:r>
            <a:endParaRPr i="1" sz="75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750">
                <a:solidFill>
                  <a:schemeClr val="dk1"/>
                </a:solidFill>
              </a:rPr>
              <a:t>Glucose and amino acids cross slowly by </a:t>
            </a:r>
            <a:r>
              <a:rPr i="1" lang="en" sz="750">
                <a:solidFill>
                  <a:schemeClr val="dk1"/>
                </a:solidFill>
              </a:rPr>
              <a:t>carrier mediated</a:t>
            </a:r>
            <a:endParaRPr i="1" sz="75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750">
                <a:solidFill>
                  <a:schemeClr val="dk1"/>
                </a:solidFill>
              </a:rPr>
              <a:t>transport mechanisms.</a:t>
            </a:r>
            <a:endParaRPr i="1" sz="75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750">
                <a:solidFill>
                  <a:schemeClr val="dk1"/>
                </a:solidFill>
              </a:rPr>
              <a:t>Nonpolar/lipid-soluble substances cross rapidly</a:t>
            </a:r>
            <a:endParaRPr i="1" sz="75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sz="750">
                <a:solidFill>
                  <a:schemeClr val="dk1"/>
                </a:solidFill>
              </a:rPr>
              <a:t>via diffusion.</a:t>
            </a:r>
            <a:endParaRPr i="1" sz="7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3b22ede08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3b22ede08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c22ff7223b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c22ff7223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3b22ede083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13b22ede083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OVLT - [organum vasculosum lamina terminalis]</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c22ff7223b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c22ff7223b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134ddce9f35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134ddce9f35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c22ff7223b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c22ff7223b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Protection – acts as a cushion for the brain, limiting neural damage in cranial injuries.</a:t>
            </a:r>
            <a:endParaRPr/>
          </a:p>
          <a:p>
            <a:pPr indent="0" lvl="0" marL="0" rtl="0" algn="l">
              <a:spcBef>
                <a:spcPts val="0"/>
              </a:spcBef>
              <a:spcAft>
                <a:spcPts val="0"/>
              </a:spcAft>
              <a:buClr>
                <a:schemeClr val="dk1"/>
              </a:buClr>
              <a:buSzPts val="1100"/>
              <a:buFont typeface="Arial"/>
              <a:buNone/>
            </a:pPr>
            <a:r>
              <a:rPr lang="en"/>
              <a:t>Buoyancy – by being immersed in CSF, the net weight of the brain is reduced to approximately 25 grams. This prevents excessive pressure on the base of the brain.</a:t>
            </a:r>
            <a:endParaRPr/>
          </a:p>
          <a:p>
            <a:pPr indent="0" lvl="0" marL="0" rtl="0" algn="l">
              <a:spcBef>
                <a:spcPts val="0"/>
              </a:spcBef>
              <a:spcAft>
                <a:spcPts val="0"/>
              </a:spcAft>
              <a:buClr>
                <a:schemeClr val="dk1"/>
              </a:buClr>
              <a:buSzPts val="1100"/>
              <a:buFont typeface="Arial"/>
              <a:buNone/>
            </a:pPr>
            <a:r>
              <a:rPr lang="en"/>
              <a:t>Chemical stability – the CSF creates an environment to allow for proper functioning of the brain, e.g. maintaining low extracellular K+ for synaptic transmission.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Production </a:t>
            </a:r>
            <a:endParaRPr/>
          </a:p>
          <a:p>
            <a:pPr indent="-298450" lvl="0" marL="457200" rtl="0" algn="l">
              <a:spcBef>
                <a:spcPts val="0"/>
              </a:spcBef>
              <a:spcAft>
                <a:spcPts val="0"/>
              </a:spcAft>
              <a:buSzPts val="1100"/>
              <a:buChar char="-"/>
            </a:pPr>
            <a:r>
              <a:rPr lang="en"/>
              <a:t>Production is continuous and fluid is circulated, reabsorbed and drained into the Dural venous sinuses</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c22ff7223b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2c22ff7223b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into subarachnoid space via median aperture (foramen of Megendie) and lateral apertures (Foramina of Luschka) AND drains</a:t>
            </a:r>
            <a:endParaRPr/>
          </a:p>
          <a:p>
            <a:pPr indent="0" lvl="0" marL="0" rtl="0" algn="l">
              <a:spcBef>
                <a:spcPts val="0"/>
              </a:spcBef>
              <a:spcAft>
                <a:spcPts val="0"/>
              </a:spcAft>
              <a:buClr>
                <a:schemeClr val="dk1"/>
              </a:buClr>
              <a:buSzPts val="1100"/>
              <a:buFont typeface="Arial"/>
              <a:buNone/>
            </a:pPr>
            <a:r>
              <a:rPr lang="en"/>
              <a:t>into the central canal of the spinal cord</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c22ff7223b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2c22ff7223b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c22ff7223b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2c22ff7223b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c22ff7223b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2c22ff7223b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c22ff7223b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2c22ff7223b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The intracranial pressure is inversely related to the</a:t>
            </a:r>
            <a:endParaRPr sz="1400">
              <a:solidFill>
                <a:schemeClr val="dk1"/>
              </a:solidFill>
            </a:endParaRPr>
          </a:p>
          <a:p>
            <a:pPr indent="0" lvl="0" marL="0" rtl="0" algn="l">
              <a:spcBef>
                <a:spcPts val="0"/>
              </a:spcBef>
              <a:spcAft>
                <a:spcPts val="0"/>
              </a:spcAft>
              <a:buNone/>
            </a:pPr>
            <a:r>
              <a:rPr lang="en" sz="1400">
                <a:solidFill>
                  <a:schemeClr val="dk1"/>
                </a:solidFill>
              </a:rPr>
              <a:t>cerebral perfusion pressure (CPP = MAP – ICP)</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Image 1 = normal </a:t>
            </a:r>
            <a:endParaRPr sz="1400">
              <a:solidFill>
                <a:schemeClr val="dk1"/>
              </a:solidFill>
            </a:endParaRPr>
          </a:p>
          <a:p>
            <a:pPr indent="0" lvl="0" marL="0" rtl="0" algn="l">
              <a:spcBef>
                <a:spcPts val="0"/>
              </a:spcBef>
              <a:spcAft>
                <a:spcPts val="0"/>
              </a:spcAft>
              <a:buNone/>
            </a:pPr>
            <a:r>
              <a:rPr lang="en" sz="1400">
                <a:solidFill>
                  <a:schemeClr val="dk1"/>
                </a:solidFill>
              </a:rPr>
              <a:t>Image 2 =  Intracranial mass → increased ICP → compensation, leading to decreased CSF</a:t>
            </a:r>
            <a:endParaRPr sz="1400">
              <a:solidFill>
                <a:schemeClr val="dk1"/>
              </a:solidFill>
            </a:endParaRPr>
          </a:p>
          <a:p>
            <a:pPr indent="0" lvl="0" marL="0" rtl="0" algn="l">
              <a:spcBef>
                <a:spcPts val="0"/>
              </a:spcBef>
              <a:spcAft>
                <a:spcPts val="0"/>
              </a:spcAft>
              <a:buNone/>
            </a:pPr>
            <a:r>
              <a:rPr lang="en" sz="1400">
                <a:solidFill>
                  <a:schemeClr val="dk1"/>
                </a:solidFill>
              </a:rPr>
              <a:t>and venous blood → ICP maintained</a:t>
            </a:r>
            <a:endParaRPr sz="1400">
              <a:solidFill>
                <a:schemeClr val="dk1"/>
              </a:solidFill>
            </a:endParaRPr>
          </a:p>
          <a:p>
            <a:pPr indent="0" lvl="0" marL="0" rtl="0" algn="l">
              <a:spcBef>
                <a:spcPts val="0"/>
              </a:spcBef>
              <a:spcAft>
                <a:spcPts val="0"/>
              </a:spcAft>
              <a:buNone/>
            </a:pPr>
            <a:r>
              <a:rPr lang="en" sz="1400">
                <a:solidFill>
                  <a:schemeClr val="dk1"/>
                </a:solidFill>
              </a:rPr>
              <a:t>Image 3 = Intracranial mass has grown larger → no more compensation → ICP increased →</a:t>
            </a:r>
            <a:endParaRPr sz="1400">
              <a:solidFill>
                <a:schemeClr val="dk1"/>
              </a:solidFill>
            </a:endParaRPr>
          </a:p>
          <a:p>
            <a:pPr indent="0" lvl="0" marL="0" rtl="0" algn="l">
              <a:spcBef>
                <a:spcPts val="0"/>
              </a:spcBef>
              <a:spcAft>
                <a:spcPts val="0"/>
              </a:spcAft>
              <a:buNone/>
            </a:pPr>
            <a:r>
              <a:rPr lang="en" sz="1400">
                <a:solidFill>
                  <a:schemeClr val="dk1"/>
                </a:solidFill>
              </a:rPr>
              <a:t>arterial blood loss and herniation</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36756b94c7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36756b94c7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c22ff7223b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2c22ff7223b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Once ICP increases beyond compensation 🡪 arterial blood must be decreased</a:t>
            </a:r>
            <a:endParaRPr/>
          </a:p>
          <a:p>
            <a:pPr indent="0" lvl="0" marL="0" rtl="0" algn="l">
              <a:spcBef>
                <a:spcPts val="0"/>
              </a:spcBef>
              <a:spcAft>
                <a:spcPts val="0"/>
              </a:spcAft>
              <a:buClr>
                <a:schemeClr val="dk1"/>
              </a:buClr>
              <a:buSzPts val="1100"/>
              <a:buFont typeface="Arial"/>
              <a:buNone/>
            </a:pPr>
            <a:r>
              <a:rPr lang="en"/>
              <a:t>to </a:t>
            </a:r>
            <a:r>
              <a:rPr lang="en"/>
              <a:t>compensate</a:t>
            </a:r>
            <a:r>
              <a:rPr lang="en"/>
              <a:t> 🡪 lack of O2 and ischemia to brain tissue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Bradycardia:</a:t>
            </a:r>
            <a:endParaRPr/>
          </a:p>
          <a:p>
            <a:pPr indent="0" lvl="0" marL="0" rtl="0" algn="l">
              <a:spcBef>
                <a:spcPts val="0"/>
              </a:spcBef>
              <a:spcAft>
                <a:spcPts val="0"/>
              </a:spcAft>
              <a:buClr>
                <a:schemeClr val="dk1"/>
              </a:buClr>
              <a:buSzPts val="1100"/>
              <a:buFont typeface="Arial"/>
              <a:buNone/>
            </a:pPr>
            <a:r>
              <a:rPr lang="en"/>
              <a:t>SNS 🡪 increases BP &amp; HR 🡪 baroreceptor response due to</a:t>
            </a:r>
            <a:endParaRPr/>
          </a:p>
          <a:p>
            <a:pPr indent="0" lvl="0" marL="0" rtl="0" algn="l">
              <a:spcBef>
                <a:spcPts val="0"/>
              </a:spcBef>
              <a:spcAft>
                <a:spcPts val="0"/>
              </a:spcAft>
              <a:buClr>
                <a:schemeClr val="dk1"/>
              </a:buClr>
              <a:buSzPts val="1100"/>
              <a:buFont typeface="Arial"/>
              <a:buNone/>
            </a:pPr>
            <a:r>
              <a:rPr lang="en"/>
              <a:t>Hypertension🡪 PNS activation 🡪 Bradycardia (reflex bradycardia)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Irregular breathing:</a:t>
            </a:r>
            <a:endParaRPr/>
          </a:p>
          <a:p>
            <a:pPr indent="0" lvl="0" marL="0" rtl="0" algn="l">
              <a:spcBef>
                <a:spcPts val="0"/>
              </a:spcBef>
              <a:spcAft>
                <a:spcPts val="0"/>
              </a:spcAft>
              <a:buClr>
                <a:schemeClr val="dk1"/>
              </a:buClr>
              <a:buSzPts val="1100"/>
              <a:buFont typeface="Arial"/>
              <a:buNone/>
            </a:pPr>
            <a:r>
              <a:rPr lang="en"/>
              <a:t>increased ICP pushed on the brainstem 🡪 dysfunction of the</a:t>
            </a:r>
            <a:endParaRPr/>
          </a:p>
          <a:p>
            <a:pPr indent="0" lvl="0" marL="0" rtl="0" algn="l">
              <a:spcBef>
                <a:spcPts val="0"/>
              </a:spcBef>
              <a:spcAft>
                <a:spcPts val="0"/>
              </a:spcAft>
              <a:buClr>
                <a:schemeClr val="dk1"/>
              </a:buClr>
              <a:buSzPts val="1100"/>
              <a:buFont typeface="Arial"/>
              <a:buNone/>
            </a:pPr>
            <a:r>
              <a:rPr lang="en"/>
              <a:t>respiratory center leading to irregular breathing (Cheyne-Stokes</a:t>
            </a:r>
            <a:endParaRPr/>
          </a:p>
          <a:p>
            <a:pPr indent="0" lvl="0" marL="0" rtl="0" algn="l">
              <a:spcBef>
                <a:spcPts val="0"/>
              </a:spcBef>
              <a:spcAft>
                <a:spcPts val="0"/>
              </a:spcAft>
              <a:buClr>
                <a:schemeClr val="dk1"/>
              </a:buClr>
              <a:buSzPts val="1100"/>
              <a:buFont typeface="Arial"/>
              <a:buNone/>
            </a:pPr>
            <a:r>
              <a:rPr lang="en"/>
              <a:t>respiration: rapid breathing followed by apnea)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Widened pulse pressure:</a:t>
            </a:r>
            <a:endParaRPr/>
          </a:p>
          <a:p>
            <a:pPr indent="0" lvl="0" marL="0" rtl="0" algn="l">
              <a:spcBef>
                <a:spcPts val="0"/>
              </a:spcBef>
              <a:spcAft>
                <a:spcPts val="0"/>
              </a:spcAft>
              <a:buNone/>
            </a:pPr>
            <a:r>
              <a:rPr lang="en"/>
              <a:t>Increased difference between the systolic blood pressure and the</a:t>
            </a:r>
            <a:endParaRPr/>
          </a:p>
          <a:p>
            <a:pPr indent="0" lvl="0" marL="0" rtl="0" algn="l">
              <a:spcBef>
                <a:spcPts val="0"/>
              </a:spcBef>
              <a:spcAft>
                <a:spcPts val="0"/>
              </a:spcAft>
              <a:buNone/>
            </a:pPr>
            <a:r>
              <a:rPr lang="en"/>
              <a:t>diastolic blood pressure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c22ff7223b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2c22ff7223b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c2c81f8d8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2c2c81f8d8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c22ff7223b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2c22ff7223b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Spinal nerves are always mixed (meaning motor and sensory)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c22ff7223b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2c22ff7223b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c22ff7223b_0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2c22ff7223b_0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c22ff7223b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2c22ff7223b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c22ff7223b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2c22ff7223b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c22ff7223b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2c22ff7223b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c22ff7223b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2c22ff7223b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c2c81f8d8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c2c81f8d8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c22ff7223b_0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2c22ff7223b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c22ff7223b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2c22ff7223b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34ddce9f35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34ddce9f35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c22ff7223b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c22ff7223b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MAYBE brachial?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c21b1f67e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c21b1f67e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GSE- general somatic efferents carry motor information to skeletal muscle fibres and cause the muscles to contract. The cell bodies of these motor neurons are found in the ventral/anterior horn of the spinal cord or the anterior regions of the brainstem.</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GVE - General Visceral efferents on the other hand are neurons of the autonomic nervous system carrying involuntary motor information.  Specifically, the general visceral motor efferents can be classified as sympathetic or </a:t>
            </a:r>
            <a:r>
              <a:rPr lang="en" sz="1200">
                <a:solidFill>
                  <a:schemeClr val="dk1"/>
                </a:solidFill>
                <a:latin typeface="Calibri"/>
                <a:ea typeface="Calibri"/>
                <a:cs typeface="Calibri"/>
                <a:sym typeface="Calibri"/>
              </a:rPr>
              <a:t>parasympathetic</a:t>
            </a:r>
            <a:r>
              <a:rPr lang="en" sz="1200">
                <a:solidFill>
                  <a:schemeClr val="dk1"/>
                </a:solidFill>
                <a:latin typeface="Calibri"/>
                <a:ea typeface="Calibri"/>
                <a:cs typeface="Calibri"/>
                <a:sym typeface="Calibri"/>
              </a:rPr>
              <a:t> neurons. They carry efferent motor information to cardiac muscle, smooth muscle, or visceral organs and blood vessels and glands.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GSA-  neurons have their cell bodies in the posterior portion of the spinal cord (dorsal horn)  or posterior root ganglia.  The sensory receptors for GSA do not originate in smooth muscle cell, cardiac or exocrine glands. They originate from skin, skeletal muscle, bone, ligaments and special cense organs.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GVA – sensory cell bodies are associated with the autonomic nervous system and they are located again in the dorsal root ganglia.  They transmit information from visceral organs to the CNS – They transmit visceral pain, nausea, stretch information, pressure, chemical stimulation etc.  The sensory receptors for general visceral afferents are in visceral organs, blood vessels and glands.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c2c81f8d8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c2c81f8d8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c21b1f67e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c21b1f67e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8" name="Shape 8"/>
        <p:cNvGrpSpPr/>
        <p:nvPr/>
      </p:nvGrpSpPr>
      <p:grpSpPr>
        <a:xfrm>
          <a:off x="0" y="0"/>
          <a:ext cx="0" cy="0"/>
          <a:chOff x="0" y="0"/>
          <a:chExt cx="0" cy="0"/>
        </a:xfrm>
      </p:grpSpPr>
      <p:sp>
        <p:nvSpPr>
          <p:cNvPr id="9" name="Google Shape;9;p2"/>
          <p:cNvSpPr txBox="1"/>
          <p:nvPr>
            <p:ph idx="1" type="subTitle"/>
          </p:nvPr>
        </p:nvSpPr>
        <p:spPr>
          <a:xfrm>
            <a:off x="3941875" y="3589225"/>
            <a:ext cx="4488900" cy="577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solidFill>
                  <a:schemeClr val="accent4"/>
                </a:solidFill>
              </a:defRPr>
            </a:lvl1pPr>
            <a:lvl2pPr lvl="1" rtl="0" algn="r">
              <a:lnSpc>
                <a:spcPct val="100000"/>
              </a:lnSpc>
              <a:spcBef>
                <a:spcPts val="0"/>
              </a:spcBef>
              <a:spcAft>
                <a:spcPts val="0"/>
              </a:spcAft>
              <a:buNone/>
              <a:defRPr sz="1600">
                <a:solidFill>
                  <a:schemeClr val="accent4"/>
                </a:solidFill>
              </a:defRPr>
            </a:lvl2pPr>
            <a:lvl3pPr lvl="2" rtl="0" algn="r">
              <a:lnSpc>
                <a:spcPct val="100000"/>
              </a:lnSpc>
              <a:spcBef>
                <a:spcPts val="0"/>
              </a:spcBef>
              <a:spcAft>
                <a:spcPts val="0"/>
              </a:spcAft>
              <a:buNone/>
              <a:defRPr sz="1600">
                <a:solidFill>
                  <a:schemeClr val="accent4"/>
                </a:solidFill>
              </a:defRPr>
            </a:lvl3pPr>
            <a:lvl4pPr lvl="3" rtl="0" algn="r">
              <a:lnSpc>
                <a:spcPct val="100000"/>
              </a:lnSpc>
              <a:spcBef>
                <a:spcPts val="0"/>
              </a:spcBef>
              <a:spcAft>
                <a:spcPts val="0"/>
              </a:spcAft>
              <a:buNone/>
              <a:defRPr sz="1600">
                <a:solidFill>
                  <a:schemeClr val="accent4"/>
                </a:solidFill>
              </a:defRPr>
            </a:lvl4pPr>
            <a:lvl5pPr lvl="4" rtl="0" algn="r">
              <a:lnSpc>
                <a:spcPct val="100000"/>
              </a:lnSpc>
              <a:spcBef>
                <a:spcPts val="0"/>
              </a:spcBef>
              <a:spcAft>
                <a:spcPts val="0"/>
              </a:spcAft>
              <a:buNone/>
              <a:defRPr sz="1600">
                <a:solidFill>
                  <a:schemeClr val="accent4"/>
                </a:solidFill>
              </a:defRPr>
            </a:lvl5pPr>
            <a:lvl6pPr lvl="5" rtl="0" algn="r">
              <a:lnSpc>
                <a:spcPct val="100000"/>
              </a:lnSpc>
              <a:spcBef>
                <a:spcPts val="0"/>
              </a:spcBef>
              <a:spcAft>
                <a:spcPts val="0"/>
              </a:spcAft>
              <a:buNone/>
              <a:defRPr sz="1600">
                <a:solidFill>
                  <a:schemeClr val="accent4"/>
                </a:solidFill>
              </a:defRPr>
            </a:lvl6pPr>
            <a:lvl7pPr lvl="6" rtl="0" algn="r">
              <a:lnSpc>
                <a:spcPct val="100000"/>
              </a:lnSpc>
              <a:spcBef>
                <a:spcPts val="0"/>
              </a:spcBef>
              <a:spcAft>
                <a:spcPts val="0"/>
              </a:spcAft>
              <a:buNone/>
              <a:defRPr sz="1600">
                <a:solidFill>
                  <a:schemeClr val="accent4"/>
                </a:solidFill>
              </a:defRPr>
            </a:lvl7pPr>
            <a:lvl8pPr lvl="7" rtl="0" algn="r">
              <a:lnSpc>
                <a:spcPct val="100000"/>
              </a:lnSpc>
              <a:spcBef>
                <a:spcPts val="0"/>
              </a:spcBef>
              <a:spcAft>
                <a:spcPts val="0"/>
              </a:spcAft>
              <a:buNone/>
              <a:defRPr sz="1600">
                <a:solidFill>
                  <a:schemeClr val="accent4"/>
                </a:solidFill>
              </a:defRPr>
            </a:lvl8pPr>
            <a:lvl9pPr lvl="8" rtl="0" algn="r">
              <a:lnSpc>
                <a:spcPct val="100000"/>
              </a:lnSpc>
              <a:spcBef>
                <a:spcPts val="0"/>
              </a:spcBef>
              <a:spcAft>
                <a:spcPts val="0"/>
              </a:spcAft>
              <a:buNone/>
              <a:defRPr sz="1600">
                <a:solidFill>
                  <a:schemeClr val="accent4"/>
                </a:solidFill>
              </a:defRPr>
            </a:lvl9pPr>
          </a:lstStyle>
          <a:p/>
        </p:txBody>
      </p:sp>
      <p:sp>
        <p:nvSpPr>
          <p:cNvPr id="10" name="Google Shape;10;p2"/>
          <p:cNvSpPr txBox="1"/>
          <p:nvPr>
            <p:ph type="ctrTitle"/>
          </p:nvPr>
        </p:nvSpPr>
        <p:spPr>
          <a:xfrm>
            <a:off x="3941825" y="976475"/>
            <a:ext cx="4488900" cy="23460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dk1"/>
              </a:buClr>
              <a:buSzPts val="6000"/>
              <a:buNone/>
              <a:defRPr sz="5600">
                <a:solidFill>
                  <a:schemeClr val="accent4"/>
                </a:solidFill>
              </a:defRPr>
            </a:lvl1pPr>
            <a:lvl2pPr lvl="1" rtl="0">
              <a:spcBef>
                <a:spcPts val="0"/>
              </a:spcBef>
              <a:spcAft>
                <a:spcPts val="0"/>
              </a:spcAft>
              <a:buClr>
                <a:schemeClr val="dk1"/>
              </a:buClr>
              <a:buSzPts val="6000"/>
              <a:buFont typeface="Bahiana"/>
              <a:buNone/>
              <a:defRPr sz="6000">
                <a:solidFill>
                  <a:schemeClr val="dk1"/>
                </a:solidFill>
                <a:latin typeface="Bahiana"/>
                <a:ea typeface="Bahiana"/>
                <a:cs typeface="Bahiana"/>
                <a:sym typeface="Bahiana"/>
              </a:defRPr>
            </a:lvl2pPr>
            <a:lvl3pPr lvl="2" rtl="0">
              <a:spcBef>
                <a:spcPts val="0"/>
              </a:spcBef>
              <a:spcAft>
                <a:spcPts val="0"/>
              </a:spcAft>
              <a:buClr>
                <a:schemeClr val="dk1"/>
              </a:buClr>
              <a:buSzPts val="6000"/>
              <a:buFont typeface="Bahiana"/>
              <a:buNone/>
              <a:defRPr sz="6000">
                <a:solidFill>
                  <a:schemeClr val="dk1"/>
                </a:solidFill>
                <a:latin typeface="Bahiana"/>
                <a:ea typeface="Bahiana"/>
                <a:cs typeface="Bahiana"/>
                <a:sym typeface="Bahiana"/>
              </a:defRPr>
            </a:lvl3pPr>
            <a:lvl4pPr lvl="3" rtl="0">
              <a:spcBef>
                <a:spcPts val="0"/>
              </a:spcBef>
              <a:spcAft>
                <a:spcPts val="0"/>
              </a:spcAft>
              <a:buClr>
                <a:schemeClr val="dk1"/>
              </a:buClr>
              <a:buSzPts val="6000"/>
              <a:buFont typeface="Bahiana"/>
              <a:buNone/>
              <a:defRPr sz="6000">
                <a:solidFill>
                  <a:schemeClr val="dk1"/>
                </a:solidFill>
                <a:latin typeface="Bahiana"/>
                <a:ea typeface="Bahiana"/>
                <a:cs typeface="Bahiana"/>
                <a:sym typeface="Bahiana"/>
              </a:defRPr>
            </a:lvl4pPr>
            <a:lvl5pPr lvl="4" rtl="0">
              <a:spcBef>
                <a:spcPts val="0"/>
              </a:spcBef>
              <a:spcAft>
                <a:spcPts val="0"/>
              </a:spcAft>
              <a:buClr>
                <a:schemeClr val="dk1"/>
              </a:buClr>
              <a:buSzPts val="6000"/>
              <a:buFont typeface="Bahiana"/>
              <a:buNone/>
              <a:defRPr sz="6000">
                <a:solidFill>
                  <a:schemeClr val="dk1"/>
                </a:solidFill>
                <a:latin typeface="Bahiana"/>
                <a:ea typeface="Bahiana"/>
                <a:cs typeface="Bahiana"/>
                <a:sym typeface="Bahiana"/>
              </a:defRPr>
            </a:lvl5pPr>
            <a:lvl6pPr lvl="5" rtl="0">
              <a:spcBef>
                <a:spcPts val="0"/>
              </a:spcBef>
              <a:spcAft>
                <a:spcPts val="0"/>
              </a:spcAft>
              <a:buClr>
                <a:schemeClr val="dk1"/>
              </a:buClr>
              <a:buSzPts val="6000"/>
              <a:buFont typeface="Bahiana"/>
              <a:buNone/>
              <a:defRPr sz="6000">
                <a:solidFill>
                  <a:schemeClr val="dk1"/>
                </a:solidFill>
                <a:latin typeface="Bahiana"/>
                <a:ea typeface="Bahiana"/>
                <a:cs typeface="Bahiana"/>
                <a:sym typeface="Bahiana"/>
              </a:defRPr>
            </a:lvl6pPr>
            <a:lvl7pPr lvl="6" rtl="0">
              <a:spcBef>
                <a:spcPts val="0"/>
              </a:spcBef>
              <a:spcAft>
                <a:spcPts val="0"/>
              </a:spcAft>
              <a:buClr>
                <a:schemeClr val="dk1"/>
              </a:buClr>
              <a:buSzPts val="6000"/>
              <a:buFont typeface="Bahiana"/>
              <a:buNone/>
              <a:defRPr sz="6000">
                <a:solidFill>
                  <a:schemeClr val="dk1"/>
                </a:solidFill>
                <a:latin typeface="Bahiana"/>
                <a:ea typeface="Bahiana"/>
                <a:cs typeface="Bahiana"/>
                <a:sym typeface="Bahiana"/>
              </a:defRPr>
            </a:lvl7pPr>
            <a:lvl8pPr lvl="7" rtl="0">
              <a:spcBef>
                <a:spcPts val="0"/>
              </a:spcBef>
              <a:spcAft>
                <a:spcPts val="0"/>
              </a:spcAft>
              <a:buClr>
                <a:schemeClr val="dk1"/>
              </a:buClr>
              <a:buSzPts val="6000"/>
              <a:buFont typeface="Bahiana"/>
              <a:buNone/>
              <a:defRPr sz="6000">
                <a:solidFill>
                  <a:schemeClr val="dk1"/>
                </a:solidFill>
                <a:latin typeface="Bahiana"/>
                <a:ea typeface="Bahiana"/>
                <a:cs typeface="Bahiana"/>
                <a:sym typeface="Bahiana"/>
              </a:defRPr>
            </a:lvl8pPr>
            <a:lvl9pPr lvl="8" rtl="0">
              <a:spcBef>
                <a:spcPts val="0"/>
              </a:spcBef>
              <a:spcAft>
                <a:spcPts val="0"/>
              </a:spcAft>
              <a:buClr>
                <a:schemeClr val="dk1"/>
              </a:buClr>
              <a:buSzPts val="6000"/>
              <a:buFont typeface="Bahiana"/>
              <a:buNone/>
              <a:defRPr sz="6000">
                <a:solidFill>
                  <a:schemeClr val="dk1"/>
                </a:solidFill>
                <a:latin typeface="Bahiana"/>
                <a:ea typeface="Bahiana"/>
                <a:cs typeface="Bahiana"/>
                <a:sym typeface="Bahiana"/>
              </a:defRPr>
            </a:lvl9pPr>
          </a:lstStyle>
          <a:p/>
        </p:txBody>
      </p:sp>
      <p:grpSp>
        <p:nvGrpSpPr>
          <p:cNvPr id="11" name="Google Shape;11;p2"/>
          <p:cNvGrpSpPr/>
          <p:nvPr/>
        </p:nvGrpSpPr>
        <p:grpSpPr>
          <a:xfrm rot="5400000">
            <a:off x="-1125064" y="-131169"/>
            <a:ext cx="5418290" cy="4523354"/>
            <a:chOff x="1645525" y="677625"/>
            <a:chExt cx="4313925" cy="3465375"/>
          </a:xfrm>
        </p:grpSpPr>
        <p:sp>
          <p:nvSpPr>
            <p:cNvPr id="12" name="Google Shape;12;p2"/>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 name="Google Shape;20;p2"/>
          <p:cNvGrpSpPr/>
          <p:nvPr/>
        </p:nvGrpSpPr>
        <p:grpSpPr>
          <a:xfrm rot="350230">
            <a:off x="7912997" y="3238095"/>
            <a:ext cx="4313860" cy="3465323"/>
            <a:chOff x="1645525" y="677625"/>
            <a:chExt cx="4313925" cy="3465375"/>
          </a:xfrm>
        </p:grpSpPr>
        <p:sp>
          <p:nvSpPr>
            <p:cNvPr id="21" name="Google Shape;21;p2"/>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2"/>
        </a:solidFill>
      </p:bgPr>
    </p:bg>
    <p:spTree>
      <p:nvGrpSpPr>
        <p:cNvPr id="211" name="Shape 211"/>
        <p:cNvGrpSpPr/>
        <p:nvPr/>
      </p:nvGrpSpPr>
      <p:grpSpPr>
        <a:xfrm>
          <a:off x="0" y="0"/>
          <a:ext cx="0" cy="0"/>
          <a:chOff x="0" y="0"/>
          <a:chExt cx="0" cy="0"/>
        </a:xfrm>
      </p:grpSpPr>
      <p:sp>
        <p:nvSpPr>
          <p:cNvPr id="212" name="Google Shape;212;p11"/>
          <p:cNvSpPr txBox="1"/>
          <p:nvPr>
            <p:ph idx="1" type="subTitle"/>
          </p:nvPr>
        </p:nvSpPr>
        <p:spPr>
          <a:xfrm>
            <a:off x="720000" y="3433200"/>
            <a:ext cx="7704000" cy="38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1200"/>
              <a:buNone/>
              <a:defRPr sz="1600">
                <a:solidFill>
                  <a:schemeClr val="lt1"/>
                </a:solidFill>
              </a:defRPr>
            </a:lvl1pPr>
            <a:lvl2pPr lvl="1" rtl="0" algn="ctr">
              <a:lnSpc>
                <a:spcPct val="100000"/>
              </a:lnSpc>
              <a:spcBef>
                <a:spcPts val="0"/>
              </a:spcBef>
              <a:spcAft>
                <a:spcPts val="0"/>
              </a:spcAft>
              <a:buClr>
                <a:schemeClr val="lt1"/>
              </a:buClr>
              <a:buSzPts val="1200"/>
              <a:buNone/>
              <a:defRPr sz="1200">
                <a:solidFill>
                  <a:schemeClr val="lt1"/>
                </a:solidFill>
              </a:defRPr>
            </a:lvl2pPr>
            <a:lvl3pPr lvl="2" rtl="0" algn="ctr">
              <a:lnSpc>
                <a:spcPct val="100000"/>
              </a:lnSpc>
              <a:spcBef>
                <a:spcPts val="0"/>
              </a:spcBef>
              <a:spcAft>
                <a:spcPts val="0"/>
              </a:spcAft>
              <a:buClr>
                <a:schemeClr val="lt1"/>
              </a:buClr>
              <a:buSzPts val="1200"/>
              <a:buNone/>
              <a:defRPr sz="1200">
                <a:solidFill>
                  <a:schemeClr val="lt1"/>
                </a:solidFill>
              </a:defRPr>
            </a:lvl3pPr>
            <a:lvl4pPr lvl="3" rtl="0" algn="ctr">
              <a:lnSpc>
                <a:spcPct val="100000"/>
              </a:lnSpc>
              <a:spcBef>
                <a:spcPts val="0"/>
              </a:spcBef>
              <a:spcAft>
                <a:spcPts val="0"/>
              </a:spcAft>
              <a:buClr>
                <a:schemeClr val="lt1"/>
              </a:buClr>
              <a:buSzPts val="1200"/>
              <a:buNone/>
              <a:defRPr sz="1200">
                <a:solidFill>
                  <a:schemeClr val="lt1"/>
                </a:solidFill>
              </a:defRPr>
            </a:lvl4pPr>
            <a:lvl5pPr lvl="4" rtl="0" algn="ctr">
              <a:lnSpc>
                <a:spcPct val="100000"/>
              </a:lnSpc>
              <a:spcBef>
                <a:spcPts val="0"/>
              </a:spcBef>
              <a:spcAft>
                <a:spcPts val="0"/>
              </a:spcAft>
              <a:buClr>
                <a:schemeClr val="lt1"/>
              </a:buClr>
              <a:buSzPts val="1200"/>
              <a:buNone/>
              <a:defRPr sz="1200">
                <a:solidFill>
                  <a:schemeClr val="lt1"/>
                </a:solidFill>
              </a:defRPr>
            </a:lvl5pPr>
            <a:lvl6pPr lvl="5" rtl="0" algn="ctr">
              <a:lnSpc>
                <a:spcPct val="100000"/>
              </a:lnSpc>
              <a:spcBef>
                <a:spcPts val="0"/>
              </a:spcBef>
              <a:spcAft>
                <a:spcPts val="0"/>
              </a:spcAft>
              <a:buClr>
                <a:schemeClr val="lt1"/>
              </a:buClr>
              <a:buSzPts val="1200"/>
              <a:buNone/>
              <a:defRPr sz="1200">
                <a:solidFill>
                  <a:schemeClr val="lt1"/>
                </a:solidFill>
              </a:defRPr>
            </a:lvl6pPr>
            <a:lvl7pPr lvl="6" rtl="0" algn="ctr">
              <a:lnSpc>
                <a:spcPct val="100000"/>
              </a:lnSpc>
              <a:spcBef>
                <a:spcPts val="0"/>
              </a:spcBef>
              <a:spcAft>
                <a:spcPts val="0"/>
              </a:spcAft>
              <a:buClr>
                <a:schemeClr val="lt1"/>
              </a:buClr>
              <a:buSzPts val="1200"/>
              <a:buNone/>
              <a:defRPr sz="1200">
                <a:solidFill>
                  <a:schemeClr val="lt1"/>
                </a:solidFill>
              </a:defRPr>
            </a:lvl7pPr>
            <a:lvl8pPr lvl="7" rtl="0" algn="ctr">
              <a:lnSpc>
                <a:spcPct val="100000"/>
              </a:lnSpc>
              <a:spcBef>
                <a:spcPts val="0"/>
              </a:spcBef>
              <a:spcAft>
                <a:spcPts val="0"/>
              </a:spcAft>
              <a:buClr>
                <a:schemeClr val="lt1"/>
              </a:buClr>
              <a:buSzPts val="1200"/>
              <a:buNone/>
              <a:defRPr sz="1200">
                <a:solidFill>
                  <a:schemeClr val="lt1"/>
                </a:solidFill>
              </a:defRPr>
            </a:lvl8pPr>
            <a:lvl9pPr lvl="8" rtl="0" algn="ctr">
              <a:lnSpc>
                <a:spcPct val="100000"/>
              </a:lnSpc>
              <a:spcBef>
                <a:spcPts val="0"/>
              </a:spcBef>
              <a:spcAft>
                <a:spcPts val="0"/>
              </a:spcAft>
              <a:buClr>
                <a:schemeClr val="lt1"/>
              </a:buClr>
              <a:buSzPts val="1200"/>
              <a:buNone/>
              <a:defRPr sz="1200">
                <a:solidFill>
                  <a:schemeClr val="lt1"/>
                </a:solidFill>
              </a:defRPr>
            </a:lvl9pPr>
          </a:lstStyle>
          <a:p/>
        </p:txBody>
      </p:sp>
      <p:sp>
        <p:nvSpPr>
          <p:cNvPr id="213" name="Google Shape;213;p11"/>
          <p:cNvSpPr txBox="1"/>
          <p:nvPr>
            <p:ph hasCustomPrompt="1" type="title"/>
          </p:nvPr>
        </p:nvSpPr>
        <p:spPr>
          <a:xfrm>
            <a:off x="720000" y="1321725"/>
            <a:ext cx="77040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2000"/>
              <a:buChar char="+"/>
              <a:defRPr sz="9600">
                <a:solidFill>
                  <a:schemeClr val="lt1"/>
                </a:solidFill>
              </a:defRPr>
            </a:lvl1pPr>
            <a:lvl2pPr lvl="1" rtl="0" algn="ctr">
              <a:spcBef>
                <a:spcPts val="0"/>
              </a:spcBef>
              <a:spcAft>
                <a:spcPts val="0"/>
              </a:spcAft>
              <a:buClr>
                <a:schemeClr val="lt1"/>
              </a:buClr>
              <a:buSzPts val="12000"/>
              <a:buChar char="+"/>
              <a:defRPr sz="12000">
                <a:solidFill>
                  <a:schemeClr val="lt1"/>
                </a:solidFill>
              </a:defRPr>
            </a:lvl2pPr>
            <a:lvl3pPr lvl="2" rtl="0" algn="ctr">
              <a:spcBef>
                <a:spcPts val="0"/>
              </a:spcBef>
              <a:spcAft>
                <a:spcPts val="0"/>
              </a:spcAft>
              <a:buClr>
                <a:schemeClr val="lt1"/>
              </a:buClr>
              <a:buSzPts val="12000"/>
              <a:buChar char="+"/>
              <a:defRPr sz="12000">
                <a:solidFill>
                  <a:schemeClr val="lt1"/>
                </a:solidFill>
              </a:defRPr>
            </a:lvl3pPr>
            <a:lvl4pPr lvl="3" rtl="0" algn="ctr">
              <a:spcBef>
                <a:spcPts val="0"/>
              </a:spcBef>
              <a:spcAft>
                <a:spcPts val="0"/>
              </a:spcAft>
              <a:buClr>
                <a:schemeClr val="lt1"/>
              </a:buClr>
              <a:buSzPts val="12000"/>
              <a:buChar char="+"/>
              <a:defRPr sz="12000">
                <a:solidFill>
                  <a:schemeClr val="lt1"/>
                </a:solidFill>
              </a:defRPr>
            </a:lvl4pPr>
            <a:lvl5pPr lvl="4" rtl="0" algn="ctr">
              <a:spcBef>
                <a:spcPts val="0"/>
              </a:spcBef>
              <a:spcAft>
                <a:spcPts val="0"/>
              </a:spcAft>
              <a:buClr>
                <a:schemeClr val="lt1"/>
              </a:buClr>
              <a:buSzPts val="12000"/>
              <a:buChar char="+"/>
              <a:defRPr sz="12000">
                <a:solidFill>
                  <a:schemeClr val="lt1"/>
                </a:solidFill>
              </a:defRPr>
            </a:lvl5pPr>
            <a:lvl6pPr lvl="5" rtl="0" algn="ctr">
              <a:spcBef>
                <a:spcPts val="0"/>
              </a:spcBef>
              <a:spcAft>
                <a:spcPts val="0"/>
              </a:spcAft>
              <a:buClr>
                <a:schemeClr val="lt1"/>
              </a:buClr>
              <a:buSzPts val="12000"/>
              <a:buChar char="+"/>
              <a:defRPr sz="12000">
                <a:solidFill>
                  <a:schemeClr val="lt1"/>
                </a:solidFill>
              </a:defRPr>
            </a:lvl6pPr>
            <a:lvl7pPr lvl="6" rtl="0" algn="ctr">
              <a:spcBef>
                <a:spcPts val="0"/>
              </a:spcBef>
              <a:spcAft>
                <a:spcPts val="0"/>
              </a:spcAft>
              <a:buClr>
                <a:schemeClr val="lt1"/>
              </a:buClr>
              <a:buSzPts val="12000"/>
              <a:buChar char="+"/>
              <a:defRPr sz="12000">
                <a:solidFill>
                  <a:schemeClr val="lt1"/>
                </a:solidFill>
              </a:defRPr>
            </a:lvl7pPr>
            <a:lvl8pPr lvl="7" rtl="0" algn="ctr">
              <a:spcBef>
                <a:spcPts val="0"/>
              </a:spcBef>
              <a:spcAft>
                <a:spcPts val="0"/>
              </a:spcAft>
              <a:buClr>
                <a:schemeClr val="lt1"/>
              </a:buClr>
              <a:buSzPts val="12000"/>
              <a:buChar char="+"/>
              <a:defRPr sz="12000">
                <a:solidFill>
                  <a:schemeClr val="lt1"/>
                </a:solidFill>
              </a:defRPr>
            </a:lvl8pPr>
            <a:lvl9pPr lvl="8" rtl="0" algn="ctr">
              <a:spcBef>
                <a:spcPts val="0"/>
              </a:spcBef>
              <a:spcAft>
                <a:spcPts val="0"/>
              </a:spcAft>
              <a:buClr>
                <a:schemeClr val="lt1"/>
              </a:buClr>
              <a:buSzPts val="12000"/>
              <a:buChar char="+"/>
              <a:defRPr sz="12000">
                <a:solidFill>
                  <a:schemeClr val="lt1"/>
                </a:solidFill>
              </a:defRPr>
            </a:lvl9pPr>
          </a:lstStyle>
          <a:p>
            <a:r>
              <a:t>xx%</a:t>
            </a:r>
          </a:p>
        </p:txBody>
      </p:sp>
      <p:grpSp>
        <p:nvGrpSpPr>
          <p:cNvPr id="214" name="Google Shape;214;p11"/>
          <p:cNvGrpSpPr/>
          <p:nvPr/>
        </p:nvGrpSpPr>
        <p:grpSpPr>
          <a:xfrm flipH="1" rot="-5400000">
            <a:off x="6726244" y="-1813891"/>
            <a:ext cx="4313925" cy="3465375"/>
            <a:chOff x="1645525" y="677625"/>
            <a:chExt cx="4313925" cy="3465375"/>
          </a:xfrm>
        </p:grpSpPr>
        <p:sp>
          <p:nvSpPr>
            <p:cNvPr id="215" name="Google Shape;215;p11"/>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flipH="1">
            <a:off x="-3378906" y="3148409"/>
            <a:ext cx="4313925" cy="3465375"/>
            <a:chOff x="1645525" y="677625"/>
            <a:chExt cx="4313925" cy="3465375"/>
          </a:xfrm>
        </p:grpSpPr>
        <p:sp>
          <p:nvSpPr>
            <p:cNvPr id="224" name="Google Shape;224;p11"/>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solidFill>
          <a:schemeClr val="lt1"/>
        </a:solidFill>
      </p:bgPr>
    </p:bg>
    <p:spTree>
      <p:nvGrpSpPr>
        <p:cNvPr id="232" name="Shape 232"/>
        <p:cNvGrpSpPr/>
        <p:nvPr/>
      </p:nvGrpSpPr>
      <p:grpSpPr>
        <a:xfrm>
          <a:off x="0" y="0"/>
          <a:ext cx="0" cy="0"/>
          <a:chOff x="0" y="0"/>
          <a:chExt cx="0" cy="0"/>
        </a:xfrm>
      </p:grpSpPr>
      <p:sp>
        <p:nvSpPr>
          <p:cNvPr id="233" name="Google Shape;233;p12"/>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2"/>
              </a:buClr>
              <a:buSzPts val="2400"/>
              <a:buNone/>
              <a:defRPr sz="2400">
                <a:solidFill>
                  <a:schemeClr val="lt2"/>
                </a:solidFill>
              </a:defRPr>
            </a:lvl1pPr>
            <a:lvl2pPr lvl="1" rtl="0">
              <a:spcBef>
                <a:spcPts val="0"/>
              </a:spcBef>
              <a:spcAft>
                <a:spcPts val="0"/>
              </a:spcAft>
              <a:buClr>
                <a:schemeClr val="lt2"/>
              </a:buClr>
              <a:buSzPts val="2400"/>
              <a:buNone/>
              <a:defRPr sz="2400">
                <a:solidFill>
                  <a:schemeClr val="lt2"/>
                </a:solidFill>
              </a:defRPr>
            </a:lvl2pPr>
            <a:lvl3pPr lvl="2" rtl="0">
              <a:spcBef>
                <a:spcPts val="0"/>
              </a:spcBef>
              <a:spcAft>
                <a:spcPts val="0"/>
              </a:spcAft>
              <a:buClr>
                <a:schemeClr val="lt2"/>
              </a:buClr>
              <a:buSzPts val="2400"/>
              <a:buNone/>
              <a:defRPr sz="2400">
                <a:solidFill>
                  <a:schemeClr val="lt2"/>
                </a:solidFill>
              </a:defRPr>
            </a:lvl3pPr>
            <a:lvl4pPr lvl="3" rtl="0">
              <a:spcBef>
                <a:spcPts val="0"/>
              </a:spcBef>
              <a:spcAft>
                <a:spcPts val="0"/>
              </a:spcAft>
              <a:buClr>
                <a:schemeClr val="lt2"/>
              </a:buClr>
              <a:buSzPts val="2400"/>
              <a:buNone/>
              <a:defRPr sz="2400">
                <a:solidFill>
                  <a:schemeClr val="lt2"/>
                </a:solidFill>
              </a:defRPr>
            </a:lvl4pPr>
            <a:lvl5pPr lvl="4" rtl="0">
              <a:spcBef>
                <a:spcPts val="0"/>
              </a:spcBef>
              <a:spcAft>
                <a:spcPts val="0"/>
              </a:spcAft>
              <a:buClr>
                <a:schemeClr val="lt2"/>
              </a:buClr>
              <a:buSzPts val="2400"/>
              <a:buNone/>
              <a:defRPr sz="2400">
                <a:solidFill>
                  <a:schemeClr val="lt2"/>
                </a:solidFill>
              </a:defRPr>
            </a:lvl5pPr>
            <a:lvl6pPr lvl="5" rtl="0">
              <a:spcBef>
                <a:spcPts val="0"/>
              </a:spcBef>
              <a:spcAft>
                <a:spcPts val="0"/>
              </a:spcAft>
              <a:buClr>
                <a:schemeClr val="lt2"/>
              </a:buClr>
              <a:buSzPts val="2400"/>
              <a:buNone/>
              <a:defRPr sz="2400">
                <a:solidFill>
                  <a:schemeClr val="lt2"/>
                </a:solidFill>
              </a:defRPr>
            </a:lvl6pPr>
            <a:lvl7pPr lvl="6" rtl="0">
              <a:spcBef>
                <a:spcPts val="0"/>
              </a:spcBef>
              <a:spcAft>
                <a:spcPts val="0"/>
              </a:spcAft>
              <a:buClr>
                <a:schemeClr val="lt2"/>
              </a:buClr>
              <a:buSzPts val="2400"/>
              <a:buNone/>
              <a:defRPr sz="2400">
                <a:solidFill>
                  <a:schemeClr val="lt2"/>
                </a:solidFill>
              </a:defRPr>
            </a:lvl7pPr>
            <a:lvl8pPr lvl="7" rtl="0">
              <a:spcBef>
                <a:spcPts val="0"/>
              </a:spcBef>
              <a:spcAft>
                <a:spcPts val="0"/>
              </a:spcAft>
              <a:buClr>
                <a:schemeClr val="lt2"/>
              </a:buClr>
              <a:buSzPts val="2400"/>
              <a:buNone/>
              <a:defRPr sz="2400">
                <a:solidFill>
                  <a:schemeClr val="lt2"/>
                </a:solidFill>
              </a:defRPr>
            </a:lvl8pPr>
            <a:lvl9pPr lvl="8" rtl="0">
              <a:spcBef>
                <a:spcPts val="0"/>
              </a:spcBef>
              <a:spcAft>
                <a:spcPts val="0"/>
              </a:spcAft>
              <a:buClr>
                <a:schemeClr val="lt2"/>
              </a:buClr>
              <a:buSzPts val="2400"/>
              <a:buNone/>
              <a:defRPr sz="2400">
                <a:solidFill>
                  <a:schemeClr val="lt2"/>
                </a:solidFill>
              </a:defRPr>
            </a:lvl9pPr>
          </a:lstStyle>
          <a:p/>
        </p:txBody>
      </p:sp>
      <p:grpSp>
        <p:nvGrpSpPr>
          <p:cNvPr id="234" name="Google Shape;234;p12"/>
          <p:cNvGrpSpPr/>
          <p:nvPr/>
        </p:nvGrpSpPr>
        <p:grpSpPr>
          <a:xfrm flipH="1" rot="2178779">
            <a:off x="-3218153" y="1968702"/>
            <a:ext cx="4313956" cy="3465400"/>
            <a:chOff x="1645525" y="677625"/>
            <a:chExt cx="4313925" cy="3465375"/>
          </a:xfrm>
        </p:grpSpPr>
        <p:sp>
          <p:nvSpPr>
            <p:cNvPr id="235" name="Google Shape;235;p12"/>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2"/>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2"/>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2"/>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2"/>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2"/>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2"/>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2"/>
          <p:cNvGrpSpPr/>
          <p:nvPr/>
        </p:nvGrpSpPr>
        <p:grpSpPr>
          <a:xfrm flipH="1" rot="-8463123">
            <a:off x="7919689" y="-346076"/>
            <a:ext cx="4313828" cy="3465297"/>
            <a:chOff x="1645525" y="677625"/>
            <a:chExt cx="4313925" cy="3465375"/>
          </a:xfrm>
        </p:grpSpPr>
        <p:sp>
          <p:nvSpPr>
            <p:cNvPr id="244" name="Google Shape;244;p12"/>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2"/>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2"/>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2"/>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2"/>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bg>
      <p:bgPr>
        <a:solidFill>
          <a:schemeClr val="dk2"/>
        </a:solidFill>
      </p:bgPr>
    </p:bg>
    <p:spTree>
      <p:nvGrpSpPr>
        <p:cNvPr id="252" name="Shape 252"/>
        <p:cNvGrpSpPr/>
        <p:nvPr/>
      </p:nvGrpSpPr>
      <p:grpSpPr>
        <a:xfrm>
          <a:off x="0" y="0"/>
          <a:ext cx="0" cy="0"/>
          <a:chOff x="0" y="0"/>
          <a:chExt cx="0" cy="0"/>
        </a:xfrm>
      </p:grpSpPr>
      <p:sp>
        <p:nvSpPr>
          <p:cNvPr id="253" name="Google Shape;253;p13"/>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54" name="Google Shape;254;p13"/>
          <p:cNvGrpSpPr/>
          <p:nvPr/>
        </p:nvGrpSpPr>
        <p:grpSpPr>
          <a:xfrm flipH="1" rot="2178779">
            <a:off x="-3294353" y="2121102"/>
            <a:ext cx="4313956" cy="3465400"/>
            <a:chOff x="1645525" y="677625"/>
            <a:chExt cx="4313925" cy="3465375"/>
          </a:xfrm>
        </p:grpSpPr>
        <p:sp>
          <p:nvSpPr>
            <p:cNvPr id="255" name="Google Shape;255;p13"/>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3"/>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3"/>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3"/>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3"/>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3"/>
          <p:cNvGrpSpPr/>
          <p:nvPr/>
        </p:nvGrpSpPr>
        <p:grpSpPr>
          <a:xfrm flipH="1" rot="-8463123">
            <a:off x="8072089" y="-346076"/>
            <a:ext cx="4313828" cy="3465297"/>
            <a:chOff x="1645525" y="677625"/>
            <a:chExt cx="4313925" cy="3465375"/>
          </a:xfrm>
        </p:grpSpPr>
        <p:sp>
          <p:nvSpPr>
            <p:cNvPr id="264" name="Google Shape;264;p13"/>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3"/>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bg>
      <p:bgPr>
        <a:solidFill>
          <a:schemeClr val="lt1"/>
        </a:solidFill>
      </p:bgPr>
    </p:bg>
    <p:spTree>
      <p:nvGrpSpPr>
        <p:cNvPr id="272" name="Shape 272"/>
        <p:cNvGrpSpPr/>
        <p:nvPr/>
      </p:nvGrpSpPr>
      <p:grpSpPr>
        <a:xfrm>
          <a:off x="0" y="0"/>
          <a:ext cx="0" cy="0"/>
          <a:chOff x="0" y="0"/>
          <a:chExt cx="0" cy="0"/>
        </a:xfrm>
      </p:grpSpPr>
      <p:sp>
        <p:nvSpPr>
          <p:cNvPr id="273" name="Google Shape;273;p14"/>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2"/>
              </a:buClr>
              <a:buSzPts val="2400"/>
              <a:buNone/>
              <a:defRPr sz="2400">
                <a:solidFill>
                  <a:schemeClr val="lt2"/>
                </a:solidFill>
              </a:defRPr>
            </a:lvl1pPr>
            <a:lvl2pPr lvl="1" rtl="0">
              <a:spcBef>
                <a:spcPts val="0"/>
              </a:spcBef>
              <a:spcAft>
                <a:spcPts val="0"/>
              </a:spcAft>
              <a:buClr>
                <a:schemeClr val="lt2"/>
              </a:buClr>
              <a:buSzPts val="2400"/>
              <a:buNone/>
              <a:defRPr sz="2400">
                <a:solidFill>
                  <a:schemeClr val="lt2"/>
                </a:solidFill>
              </a:defRPr>
            </a:lvl2pPr>
            <a:lvl3pPr lvl="2" rtl="0">
              <a:spcBef>
                <a:spcPts val="0"/>
              </a:spcBef>
              <a:spcAft>
                <a:spcPts val="0"/>
              </a:spcAft>
              <a:buClr>
                <a:schemeClr val="lt2"/>
              </a:buClr>
              <a:buSzPts val="2400"/>
              <a:buNone/>
              <a:defRPr sz="2400">
                <a:solidFill>
                  <a:schemeClr val="lt2"/>
                </a:solidFill>
              </a:defRPr>
            </a:lvl3pPr>
            <a:lvl4pPr lvl="3" rtl="0">
              <a:spcBef>
                <a:spcPts val="0"/>
              </a:spcBef>
              <a:spcAft>
                <a:spcPts val="0"/>
              </a:spcAft>
              <a:buClr>
                <a:schemeClr val="lt2"/>
              </a:buClr>
              <a:buSzPts val="2400"/>
              <a:buNone/>
              <a:defRPr sz="2400">
                <a:solidFill>
                  <a:schemeClr val="lt2"/>
                </a:solidFill>
              </a:defRPr>
            </a:lvl4pPr>
            <a:lvl5pPr lvl="4" rtl="0">
              <a:spcBef>
                <a:spcPts val="0"/>
              </a:spcBef>
              <a:spcAft>
                <a:spcPts val="0"/>
              </a:spcAft>
              <a:buClr>
                <a:schemeClr val="lt2"/>
              </a:buClr>
              <a:buSzPts val="2400"/>
              <a:buNone/>
              <a:defRPr sz="2400">
                <a:solidFill>
                  <a:schemeClr val="lt2"/>
                </a:solidFill>
              </a:defRPr>
            </a:lvl5pPr>
            <a:lvl6pPr lvl="5" rtl="0">
              <a:spcBef>
                <a:spcPts val="0"/>
              </a:spcBef>
              <a:spcAft>
                <a:spcPts val="0"/>
              </a:spcAft>
              <a:buClr>
                <a:schemeClr val="lt2"/>
              </a:buClr>
              <a:buSzPts val="2400"/>
              <a:buNone/>
              <a:defRPr sz="2400">
                <a:solidFill>
                  <a:schemeClr val="lt2"/>
                </a:solidFill>
              </a:defRPr>
            </a:lvl6pPr>
            <a:lvl7pPr lvl="6" rtl="0">
              <a:spcBef>
                <a:spcPts val="0"/>
              </a:spcBef>
              <a:spcAft>
                <a:spcPts val="0"/>
              </a:spcAft>
              <a:buClr>
                <a:schemeClr val="lt2"/>
              </a:buClr>
              <a:buSzPts val="2400"/>
              <a:buNone/>
              <a:defRPr sz="2400">
                <a:solidFill>
                  <a:schemeClr val="lt2"/>
                </a:solidFill>
              </a:defRPr>
            </a:lvl7pPr>
            <a:lvl8pPr lvl="7" rtl="0">
              <a:spcBef>
                <a:spcPts val="0"/>
              </a:spcBef>
              <a:spcAft>
                <a:spcPts val="0"/>
              </a:spcAft>
              <a:buClr>
                <a:schemeClr val="lt2"/>
              </a:buClr>
              <a:buSzPts val="2400"/>
              <a:buNone/>
              <a:defRPr sz="2400">
                <a:solidFill>
                  <a:schemeClr val="lt2"/>
                </a:solidFill>
              </a:defRPr>
            </a:lvl8pPr>
            <a:lvl9pPr lvl="8" rtl="0">
              <a:spcBef>
                <a:spcPts val="0"/>
              </a:spcBef>
              <a:spcAft>
                <a:spcPts val="0"/>
              </a:spcAft>
              <a:buClr>
                <a:schemeClr val="lt2"/>
              </a:buClr>
              <a:buSzPts val="2400"/>
              <a:buNone/>
              <a:defRPr sz="2400">
                <a:solidFill>
                  <a:schemeClr val="lt2"/>
                </a:solidFill>
              </a:defRPr>
            </a:lvl9pPr>
          </a:lstStyle>
          <a:p/>
        </p:txBody>
      </p:sp>
      <p:grpSp>
        <p:nvGrpSpPr>
          <p:cNvPr id="274" name="Google Shape;274;p14"/>
          <p:cNvGrpSpPr/>
          <p:nvPr/>
        </p:nvGrpSpPr>
        <p:grpSpPr>
          <a:xfrm>
            <a:off x="8003119" y="3148409"/>
            <a:ext cx="4313925" cy="3465375"/>
            <a:chOff x="1645525" y="677625"/>
            <a:chExt cx="4313925" cy="3465375"/>
          </a:xfrm>
        </p:grpSpPr>
        <p:sp>
          <p:nvSpPr>
            <p:cNvPr id="275" name="Google Shape;275;p14"/>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4"/>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4"/>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4"/>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4"/>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4"/>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4"/>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14"/>
          <p:cNvGrpSpPr/>
          <p:nvPr/>
        </p:nvGrpSpPr>
        <p:grpSpPr>
          <a:xfrm rot="5400000">
            <a:off x="-1974381" y="-2062841"/>
            <a:ext cx="4313925" cy="3465375"/>
            <a:chOff x="1645525" y="677625"/>
            <a:chExt cx="4313925" cy="3465375"/>
          </a:xfrm>
        </p:grpSpPr>
        <p:sp>
          <p:nvSpPr>
            <p:cNvPr id="284" name="Google Shape;284;p14"/>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4"/>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4"/>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4"/>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4"/>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_1_1_1">
    <p:bg>
      <p:bgPr>
        <a:solidFill>
          <a:schemeClr val="dk2"/>
        </a:solidFill>
      </p:bgPr>
    </p:bg>
    <p:spTree>
      <p:nvGrpSpPr>
        <p:cNvPr id="292" name="Shape 292"/>
        <p:cNvGrpSpPr/>
        <p:nvPr/>
      </p:nvGrpSpPr>
      <p:grpSpPr>
        <a:xfrm>
          <a:off x="0" y="0"/>
          <a:ext cx="0" cy="0"/>
          <a:chOff x="0" y="0"/>
          <a:chExt cx="0" cy="0"/>
        </a:xfrm>
      </p:grpSpPr>
      <p:sp>
        <p:nvSpPr>
          <p:cNvPr id="293" name="Google Shape;293;p15"/>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94" name="Google Shape;294;p15"/>
          <p:cNvGrpSpPr/>
          <p:nvPr/>
        </p:nvGrpSpPr>
        <p:grpSpPr>
          <a:xfrm rot="-6721043">
            <a:off x="7548010" y="3679328"/>
            <a:ext cx="4314064" cy="3465487"/>
            <a:chOff x="1645525" y="677625"/>
            <a:chExt cx="4313925" cy="3465375"/>
          </a:xfrm>
        </p:grpSpPr>
        <p:sp>
          <p:nvSpPr>
            <p:cNvPr id="295" name="Google Shape;295;p15"/>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5"/>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5"/>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 name="Google Shape;303;p15"/>
          <p:cNvGrpSpPr/>
          <p:nvPr/>
        </p:nvGrpSpPr>
        <p:grpSpPr>
          <a:xfrm rot="10800000">
            <a:off x="-3279918" y="-1614444"/>
            <a:ext cx="4313494" cy="3465028"/>
            <a:chOff x="1645525" y="677625"/>
            <a:chExt cx="4313925" cy="3465375"/>
          </a:xfrm>
        </p:grpSpPr>
        <p:sp>
          <p:nvSpPr>
            <p:cNvPr id="304" name="Google Shape;304;p15"/>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5"/>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1_1_1_1_1">
    <p:bg>
      <p:bgPr>
        <a:solidFill>
          <a:schemeClr val="lt1"/>
        </a:solidFill>
      </p:bgPr>
    </p:bg>
    <p:spTree>
      <p:nvGrpSpPr>
        <p:cNvPr id="312" name="Shape 312"/>
        <p:cNvGrpSpPr/>
        <p:nvPr/>
      </p:nvGrpSpPr>
      <p:grpSpPr>
        <a:xfrm>
          <a:off x="0" y="0"/>
          <a:ext cx="0" cy="0"/>
          <a:chOff x="0" y="0"/>
          <a:chExt cx="0" cy="0"/>
        </a:xfrm>
      </p:grpSpPr>
      <p:sp>
        <p:nvSpPr>
          <p:cNvPr id="313" name="Google Shape;313;p16"/>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2"/>
              </a:buClr>
              <a:buSzPts val="2400"/>
              <a:buNone/>
              <a:defRPr sz="2400">
                <a:solidFill>
                  <a:schemeClr val="lt2"/>
                </a:solidFill>
              </a:defRPr>
            </a:lvl1pPr>
            <a:lvl2pPr lvl="1" rtl="0">
              <a:spcBef>
                <a:spcPts val="0"/>
              </a:spcBef>
              <a:spcAft>
                <a:spcPts val="0"/>
              </a:spcAft>
              <a:buClr>
                <a:schemeClr val="lt2"/>
              </a:buClr>
              <a:buSzPts val="2400"/>
              <a:buNone/>
              <a:defRPr sz="2400">
                <a:solidFill>
                  <a:schemeClr val="lt2"/>
                </a:solidFill>
              </a:defRPr>
            </a:lvl2pPr>
            <a:lvl3pPr lvl="2" rtl="0">
              <a:spcBef>
                <a:spcPts val="0"/>
              </a:spcBef>
              <a:spcAft>
                <a:spcPts val="0"/>
              </a:spcAft>
              <a:buClr>
                <a:schemeClr val="lt2"/>
              </a:buClr>
              <a:buSzPts val="2400"/>
              <a:buNone/>
              <a:defRPr sz="2400">
                <a:solidFill>
                  <a:schemeClr val="lt2"/>
                </a:solidFill>
              </a:defRPr>
            </a:lvl3pPr>
            <a:lvl4pPr lvl="3" rtl="0">
              <a:spcBef>
                <a:spcPts val="0"/>
              </a:spcBef>
              <a:spcAft>
                <a:spcPts val="0"/>
              </a:spcAft>
              <a:buClr>
                <a:schemeClr val="lt2"/>
              </a:buClr>
              <a:buSzPts val="2400"/>
              <a:buNone/>
              <a:defRPr sz="2400">
                <a:solidFill>
                  <a:schemeClr val="lt2"/>
                </a:solidFill>
              </a:defRPr>
            </a:lvl4pPr>
            <a:lvl5pPr lvl="4" rtl="0">
              <a:spcBef>
                <a:spcPts val="0"/>
              </a:spcBef>
              <a:spcAft>
                <a:spcPts val="0"/>
              </a:spcAft>
              <a:buClr>
                <a:schemeClr val="lt2"/>
              </a:buClr>
              <a:buSzPts val="2400"/>
              <a:buNone/>
              <a:defRPr sz="2400">
                <a:solidFill>
                  <a:schemeClr val="lt2"/>
                </a:solidFill>
              </a:defRPr>
            </a:lvl5pPr>
            <a:lvl6pPr lvl="5" rtl="0">
              <a:spcBef>
                <a:spcPts val="0"/>
              </a:spcBef>
              <a:spcAft>
                <a:spcPts val="0"/>
              </a:spcAft>
              <a:buClr>
                <a:schemeClr val="lt2"/>
              </a:buClr>
              <a:buSzPts val="2400"/>
              <a:buNone/>
              <a:defRPr sz="2400">
                <a:solidFill>
                  <a:schemeClr val="lt2"/>
                </a:solidFill>
              </a:defRPr>
            </a:lvl6pPr>
            <a:lvl7pPr lvl="6" rtl="0">
              <a:spcBef>
                <a:spcPts val="0"/>
              </a:spcBef>
              <a:spcAft>
                <a:spcPts val="0"/>
              </a:spcAft>
              <a:buClr>
                <a:schemeClr val="lt2"/>
              </a:buClr>
              <a:buSzPts val="2400"/>
              <a:buNone/>
              <a:defRPr sz="2400">
                <a:solidFill>
                  <a:schemeClr val="lt2"/>
                </a:solidFill>
              </a:defRPr>
            </a:lvl7pPr>
            <a:lvl8pPr lvl="7" rtl="0">
              <a:spcBef>
                <a:spcPts val="0"/>
              </a:spcBef>
              <a:spcAft>
                <a:spcPts val="0"/>
              </a:spcAft>
              <a:buClr>
                <a:schemeClr val="lt2"/>
              </a:buClr>
              <a:buSzPts val="2400"/>
              <a:buNone/>
              <a:defRPr sz="2400">
                <a:solidFill>
                  <a:schemeClr val="lt2"/>
                </a:solidFill>
              </a:defRPr>
            </a:lvl8pPr>
            <a:lvl9pPr lvl="8" rtl="0">
              <a:spcBef>
                <a:spcPts val="0"/>
              </a:spcBef>
              <a:spcAft>
                <a:spcPts val="0"/>
              </a:spcAft>
              <a:buClr>
                <a:schemeClr val="lt2"/>
              </a:buClr>
              <a:buSzPts val="2400"/>
              <a:buNone/>
              <a:defRPr sz="2400">
                <a:solidFill>
                  <a:schemeClr val="lt2"/>
                </a:solidFill>
              </a:defRPr>
            </a:lvl9pPr>
          </a:lstStyle>
          <a:p/>
        </p:txBody>
      </p:sp>
      <p:grpSp>
        <p:nvGrpSpPr>
          <p:cNvPr id="314" name="Google Shape;314;p16"/>
          <p:cNvGrpSpPr/>
          <p:nvPr/>
        </p:nvGrpSpPr>
        <p:grpSpPr>
          <a:xfrm rot="-6721043">
            <a:off x="7852810" y="3450728"/>
            <a:ext cx="4314064" cy="3465487"/>
            <a:chOff x="1645525" y="677625"/>
            <a:chExt cx="4313925" cy="3465375"/>
          </a:xfrm>
        </p:grpSpPr>
        <p:sp>
          <p:nvSpPr>
            <p:cNvPr id="315" name="Google Shape;315;p16"/>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6"/>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6"/>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6"/>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6"/>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6"/>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16"/>
          <p:cNvGrpSpPr/>
          <p:nvPr/>
        </p:nvGrpSpPr>
        <p:grpSpPr>
          <a:xfrm flipH="1">
            <a:off x="-3412068" y="2994881"/>
            <a:ext cx="4313494" cy="3465028"/>
            <a:chOff x="1645525" y="677625"/>
            <a:chExt cx="4313925" cy="3465375"/>
          </a:xfrm>
        </p:grpSpPr>
        <p:sp>
          <p:nvSpPr>
            <p:cNvPr id="323" name="Google Shape;323;p16"/>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6"/>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6"/>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6"/>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6"/>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6"/>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6"/>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6"/>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 name="Google Shape;331;p16"/>
          <p:cNvGrpSpPr/>
          <p:nvPr/>
        </p:nvGrpSpPr>
        <p:grpSpPr>
          <a:xfrm flipH="1" rot="-5400000">
            <a:off x="7471869" y="-2215241"/>
            <a:ext cx="4313925" cy="3465375"/>
            <a:chOff x="1645525" y="677625"/>
            <a:chExt cx="4313925" cy="3465375"/>
          </a:xfrm>
        </p:grpSpPr>
        <p:sp>
          <p:nvSpPr>
            <p:cNvPr id="332" name="Google Shape;332;p16"/>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6"/>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6"/>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6"/>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6"/>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12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8">
    <p:bg>
      <p:bgPr>
        <a:solidFill>
          <a:schemeClr val="dk2"/>
        </a:solidFill>
      </p:bgPr>
    </p:bg>
    <p:spTree>
      <p:nvGrpSpPr>
        <p:cNvPr id="340" name="Shape 340"/>
        <p:cNvGrpSpPr/>
        <p:nvPr/>
      </p:nvGrpSpPr>
      <p:grpSpPr>
        <a:xfrm>
          <a:off x="0" y="0"/>
          <a:ext cx="0" cy="0"/>
          <a:chOff x="0" y="0"/>
          <a:chExt cx="0" cy="0"/>
        </a:xfrm>
      </p:grpSpPr>
      <p:sp>
        <p:nvSpPr>
          <p:cNvPr id="341" name="Google Shape;341;p17"/>
          <p:cNvSpPr txBox="1"/>
          <p:nvPr>
            <p:ph idx="1" type="body"/>
          </p:nvPr>
        </p:nvSpPr>
        <p:spPr>
          <a:xfrm>
            <a:off x="716725" y="990500"/>
            <a:ext cx="7710600" cy="3618000"/>
          </a:xfrm>
          <a:prstGeom prst="rect">
            <a:avLst/>
          </a:prstGeom>
        </p:spPr>
        <p:txBody>
          <a:bodyPr anchorCtr="0" anchor="ctr" bIns="91425" lIns="91425" spcFirstLastPara="1" rIns="91425" wrap="square" tIns="91425">
            <a:noAutofit/>
          </a:bodyPr>
          <a:lstStyle>
            <a:lvl1pPr indent="-304800" lvl="0" marL="457200" rtl="0">
              <a:spcBef>
                <a:spcPts val="0"/>
              </a:spcBef>
              <a:spcAft>
                <a:spcPts val="0"/>
              </a:spcAft>
              <a:buSzPts val="1200"/>
              <a:buFont typeface="Livvic"/>
              <a:buChar char="●"/>
              <a:defRPr sz="1600"/>
            </a:lvl1pPr>
            <a:lvl2pPr indent="-304800" lvl="1" marL="914400" rtl="0">
              <a:lnSpc>
                <a:spcPct val="90000"/>
              </a:lnSpc>
              <a:spcBef>
                <a:spcPts val="1000"/>
              </a:spcBef>
              <a:spcAft>
                <a:spcPts val="0"/>
              </a:spcAft>
              <a:buSzPts val="1200"/>
              <a:buFont typeface="Roboto Condensed Light"/>
              <a:buChar char="○"/>
              <a:defRPr sz="1600"/>
            </a:lvl2pPr>
            <a:lvl3pPr indent="-304800" lvl="2" marL="1371600" rtl="0">
              <a:spcBef>
                <a:spcPts val="0"/>
              </a:spcBef>
              <a:spcAft>
                <a:spcPts val="0"/>
              </a:spcAft>
              <a:buSzPts val="1200"/>
              <a:buFont typeface="Roboto Condensed Light"/>
              <a:buChar char="■"/>
              <a:defRPr/>
            </a:lvl3pPr>
            <a:lvl4pPr indent="-304800" lvl="3" marL="1828800" rtl="0">
              <a:spcBef>
                <a:spcPts val="1600"/>
              </a:spcBef>
              <a:spcAft>
                <a:spcPts val="0"/>
              </a:spcAft>
              <a:buSzPts val="1200"/>
              <a:buFont typeface="Roboto Condensed Light"/>
              <a:buChar char="●"/>
              <a:defRPr/>
            </a:lvl4pPr>
            <a:lvl5pPr indent="-304800" lvl="4" marL="2286000" rtl="0">
              <a:spcBef>
                <a:spcPts val="1600"/>
              </a:spcBef>
              <a:spcAft>
                <a:spcPts val="0"/>
              </a:spcAft>
              <a:buSzPts val="1200"/>
              <a:buFont typeface="Roboto Condensed Light"/>
              <a:buChar char="○"/>
              <a:defRPr/>
            </a:lvl5pPr>
            <a:lvl6pPr indent="-304800" lvl="5" marL="2743200" rtl="0">
              <a:spcBef>
                <a:spcPts val="1600"/>
              </a:spcBef>
              <a:spcAft>
                <a:spcPts val="0"/>
              </a:spcAft>
              <a:buSzPts val="1200"/>
              <a:buFont typeface="Roboto Condensed Light"/>
              <a:buChar char="■"/>
              <a:defRPr/>
            </a:lvl6pPr>
            <a:lvl7pPr indent="-304800" lvl="6" marL="3200400" rtl="0">
              <a:spcBef>
                <a:spcPts val="1600"/>
              </a:spcBef>
              <a:spcAft>
                <a:spcPts val="0"/>
              </a:spcAft>
              <a:buSzPts val="1200"/>
              <a:buFont typeface="Roboto Condensed Light"/>
              <a:buChar char="●"/>
              <a:defRPr/>
            </a:lvl7pPr>
            <a:lvl8pPr indent="-304800" lvl="7" marL="3657600" rtl="0">
              <a:spcBef>
                <a:spcPts val="1600"/>
              </a:spcBef>
              <a:spcAft>
                <a:spcPts val="0"/>
              </a:spcAft>
              <a:buSzPts val="1200"/>
              <a:buFont typeface="Roboto Condensed Light"/>
              <a:buChar char="○"/>
              <a:defRPr/>
            </a:lvl8pPr>
            <a:lvl9pPr indent="-304800" lvl="8" marL="4114800" rtl="0">
              <a:spcBef>
                <a:spcPts val="1600"/>
              </a:spcBef>
              <a:spcAft>
                <a:spcPts val="1600"/>
              </a:spcAft>
              <a:buSzPts val="1200"/>
              <a:buFont typeface="Roboto Condensed Light"/>
              <a:buChar char="■"/>
              <a:defRPr/>
            </a:lvl9pPr>
          </a:lstStyle>
          <a:p/>
        </p:txBody>
      </p:sp>
      <p:sp>
        <p:nvSpPr>
          <p:cNvPr id="342" name="Google Shape;342;p17"/>
          <p:cNvSpPr txBox="1"/>
          <p:nvPr>
            <p:ph type="ctrTitle"/>
          </p:nvPr>
        </p:nvSpPr>
        <p:spPr>
          <a:xfrm>
            <a:off x="716726" y="359450"/>
            <a:ext cx="4396500" cy="5130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43" name="Google Shape;343;p17"/>
          <p:cNvGrpSpPr/>
          <p:nvPr/>
        </p:nvGrpSpPr>
        <p:grpSpPr>
          <a:xfrm flipH="1">
            <a:off x="-3378906" y="3148409"/>
            <a:ext cx="4313925" cy="3465375"/>
            <a:chOff x="1645525" y="677625"/>
            <a:chExt cx="4313925" cy="3465375"/>
          </a:xfrm>
        </p:grpSpPr>
        <p:sp>
          <p:nvSpPr>
            <p:cNvPr id="344" name="Google Shape;344;p17"/>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7"/>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7"/>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7"/>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7"/>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7"/>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 name="Google Shape;352;p17"/>
          <p:cNvGrpSpPr/>
          <p:nvPr/>
        </p:nvGrpSpPr>
        <p:grpSpPr>
          <a:xfrm flipH="1" rot="-5400000">
            <a:off x="6726269" y="-1973466"/>
            <a:ext cx="4313925" cy="3465375"/>
            <a:chOff x="1645525" y="677625"/>
            <a:chExt cx="4313925" cy="3465375"/>
          </a:xfrm>
        </p:grpSpPr>
        <p:sp>
          <p:nvSpPr>
            <p:cNvPr id="353" name="Google Shape;353;p17"/>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7"/>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7"/>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7"/>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7"/>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7"/>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7"/>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7"/>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bg>
      <p:bgPr>
        <a:solidFill>
          <a:schemeClr val="dk2"/>
        </a:solidFill>
      </p:bgPr>
    </p:bg>
    <p:spTree>
      <p:nvGrpSpPr>
        <p:cNvPr id="361" name="Shape 361"/>
        <p:cNvGrpSpPr/>
        <p:nvPr/>
      </p:nvGrpSpPr>
      <p:grpSpPr>
        <a:xfrm>
          <a:off x="0" y="0"/>
          <a:ext cx="0" cy="0"/>
          <a:chOff x="0" y="0"/>
          <a:chExt cx="0" cy="0"/>
        </a:xfrm>
      </p:grpSpPr>
      <p:grpSp>
        <p:nvGrpSpPr>
          <p:cNvPr id="362" name="Google Shape;362;p18"/>
          <p:cNvGrpSpPr/>
          <p:nvPr/>
        </p:nvGrpSpPr>
        <p:grpSpPr>
          <a:xfrm flipH="1" rot="2178779">
            <a:off x="-2989553" y="2121102"/>
            <a:ext cx="4313956" cy="3465400"/>
            <a:chOff x="1645525" y="677625"/>
            <a:chExt cx="4313925" cy="3465375"/>
          </a:xfrm>
        </p:grpSpPr>
        <p:sp>
          <p:nvSpPr>
            <p:cNvPr id="363" name="Google Shape;363;p18"/>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8"/>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8"/>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8"/>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8"/>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8"/>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8"/>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 name="Google Shape;371;p18"/>
          <p:cNvGrpSpPr/>
          <p:nvPr/>
        </p:nvGrpSpPr>
        <p:grpSpPr>
          <a:xfrm flipH="1" rot="-8463123">
            <a:off x="7919689" y="-346076"/>
            <a:ext cx="4313828" cy="3465297"/>
            <a:chOff x="1645525" y="677625"/>
            <a:chExt cx="4313925" cy="3465375"/>
          </a:xfrm>
        </p:grpSpPr>
        <p:sp>
          <p:nvSpPr>
            <p:cNvPr id="372" name="Google Shape;372;p18"/>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8"/>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8"/>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8"/>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8"/>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8"/>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8"/>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8"/>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
    <p:bg>
      <p:bgPr>
        <a:solidFill>
          <a:schemeClr val="lt1"/>
        </a:solidFill>
      </p:bgPr>
    </p:bg>
    <p:spTree>
      <p:nvGrpSpPr>
        <p:cNvPr id="380" name="Shape 380"/>
        <p:cNvGrpSpPr/>
        <p:nvPr/>
      </p:nvGrpSpPr>
      <p:grpSpPr>
        <a:xfrm>
          <a:off x="0" y="0"/>
          <a:ext cx="0" cy="0"/>
          <a:chOff x="0" y="0"/>
          <a:chExt cx="0" cy="0"/>
        </a:xfrm>
      </p:grpSpPr>
      <p:grpSp>
        <p:nvGrpSpPr>
          <p:cNvPr id="381" name="Google Shape;381;p19"/>
          <p:cNvGrpSpPr/>
          <p:nvPr/>
        </p:nvGrpSpPr>
        <p:grpSpPr>
          <a:xfrm flipH="1">
            <a:off x="-3378906" y="3148409"/>
            <a:ext cx="4313925" cy="3465375"/>
            <a:chOff x="1645525" y="677625"/>
            <a:chExt cx="4313925" cy="3465375"/>
          </a:xfrm>
        </p:grpSpPr>
        <p:sp>
          <p:nvSpPr>
            <p:cNvPr id="382" name="Google Shape;382;p19"/>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 name="Google Shape;390;p19"/>
          <p:cNvGrpSpPr/>
          <p:nvPr/>
        </p:nvGrpSpPr>
        <p:grpSpPr>
          <a:xfrm rot="10800000">
            <a:off x="5074644" y="-430747"/>
            <a:ext cx="5369111" cy="4313006"/>
            <a:chOff x="1645525" y="677625"/>
            <a:chExt cx="4313925" cy="3465375"/>
          </a:xfrm>
        </p:grpSpPr>
        <p:sp>
          <p:nvSpPr>
            <p:cNvPr id="391" name="Google Shape;391;p19"/>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_1">
    <p:bg>
      <p:bgPr>
        <a:solidFill>
          <a:schemeClr val="lt2"/>
        </a:solidFill>
      </p:bgPr>
    </p:bg>
    <p:spTree>
      <p:nvGrpSpPr>
        <p:cNvPr id="399" name="Shape 399"/>
        <p:cNvGrpSpPr/>
        <p:nvPr/>
      </p:nvGrpSpPr>
      <p:grpSpPr>
        <a:xfrm>
          <a:off x="0" y="0"/>
          <a:ext cx="0" cy="0"/>
          <a:chOff x="0" y="0"/>
          <a:chExt cx="0" cy="0"/>
        </a:xfrm>
      </p:grpSpPr>
      <p:grpSp>
        <p:nvGrpSpPr>
          <p:cNvPr id="400" name="Google Shape;400;p20"/>
          <p:cNvGrpSpPr/>
          <p:nvPr/>
        </p:nvGrpSpPr>
        <p:grpSpPr>
          <a:xfrm flipH="1" rot="-3205957">
            <a:off x="7572058" y="-1426393"/>
            <a:ext cx="4314158" cy="3465562"/>
            <a:chOff x="1645525" y="677625"/>
            <a:chExt cx="4313925" cy="3465375"/>
          </a:xfrm>
        </p:grpSpPr>
        <p:sp>
          <p:nvSpPr>
            <p:cNvPr id="401" name="Google Shape;401;p20"/>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0"/>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0"/>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0"/>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0"/>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0"/>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0"/>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0"/>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 name="Google Shape;409;p20"/>
          <p:cNvGrpSpPr/>
          <p:nvPr/>
        </p:nvGrpSpPr>
        <p:grpSpPr>
          <a:xfrm flipH="1">
            <a:off x="-3378906" y="3148409"/>
            <a:ext cx="4313925" cy="3465375"/>
            <a:chOff x="1645525" y="677625"/>
            <a:chExt cx="4313925" cy="3465375"/>
          </a:xfrm>
        </p:grpSpPr>
        <p:sp>
          <p:nvSpPr>
            <p:cNvPr id="410" name="Google Shape;410;p20"/>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0"/>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0"/>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0"/>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0"/>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0"/>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0"/>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0"/>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29" name="Shape 29"/>
        <p:cNvGrpSpPr/>
        <p:nvPr/>
      </p:nvGrpSpPr>
      <p:grpSpPr>
        <a:xfrm>
          <a:off x="0" y="0"/>
          <a:ext cx="0" cy="0"/>
          <a:chOff x="0" y="0"/>
          <a:chExt cx="0" cy="0"/>
        </a:xfrm>
      </p:grpSpPr>
      <p:sp>
        <p:nvSpPr>
          <p:cNvPr id="30" name="Google Shape;30;p3"/>
          <p:cNvSpPr/>
          <p:nvPr/>
        </p:nvSpPr>
        <p:spPr>
          <a:xfrm>
            <a:off x="255838" y="541050"/>
            <a:ext cx="4777035" cy="4762282"/>
          </a:xfrm>
          <a:custGeom>
            <a:rect b="b" l="l" r="r" t="t"/>
            <a:pathLst>
              <a:path extrusionOk="0" h="77796" w="78037">
                <a:moveTo>
                  <a:pt x="38785" y="1"/>
                </a:moveTo>
                <a:cubicBezTo>
                  <a:pt x="21373" y="1"/>
                  <a:pt x="1" y="7544"/>
                  <a:pt x="137" y="25776"/>
                </a:cubicBezTo>
                <a:cubicBezTo>
                  <a:pt x="242" y="39913"/>
                  <a:pt x="10968" y="41626"/>
                  <a:pt x="16160" y="41626"/>
                </a:cubicBezTo>
                <a:cubicBezTo>
                  <a:pt x="17821" y="41626"/>
                  <a:pt x="18915" y="41451"/>
                  <a:pt x="18915" y="41451"/>
                </a:cubicBezTo>
                <a:cubicBezTo>
                  <a:pt x="19094" y="45489"/>
                  <a:pt x="23570" y="49866"/>
                  <a:pt x="26156" y="50860"/>
                </a:cubicBezTo>
                <a:cubicBezTo>
                  <a:pt x="27967" y="51547"/>
                  <a:pt x="30146" y="52461"/>
                  <a:pt x="33441" y="52461"/>
                </a:cubicBezTo>
                <a:cubicBezTo>
                  <a:pt x="35395" y="52461"/>
                  <a:pt x="37742" y="52140"/>
                  <a:pt x="40638" y="51258"/>
                </a:cubicBezTo>
                <a:cubicBezTo>
                  <a:pt x="41334" y="51139"/>
                  <a:pt x="42051" y="50980"/>
                  <a:pt x="42767" y="50781"/>
                </a:cubicBezTo>
                <a:cubicBezTo>
                  <a:pt x="43284" y="52412"/>
                  <a:pt x="44537" y="54023"/>
                  <a:pt x="47064" y="55018"/>
                </a:cubicBezTo>
                <a:cubicBezTo>
                  <a:pt x="56950" y="58897"/>
                  <a:pt x="54941" y="70097"/>
                  <a:pt x="53588" y="77795"/>
                </a:cubicBezTo>
                <a:cubicBezTo>
                  <a:pt x="55180" y="77258"/>
                  <a:pt x="56731" y="76641"/>
                  <a:pt x="58243" y="75965"/>
                </a:cubicBezTo>
                <a:cubicBezTo>
                  <a:pt x="59258" y="69559"/>
                  <a:pt x="60849" y="60707"/>
                  <a:pt x="62262" y="58996"/>
                </a:cubicBezTo>
                <a:cubicBezTo>
                  <a:pt x="64211" y="56589"/>
                  <a:pt x="66340" y="52432"/>
                  <a:pt x="67513" y="47081"/>
                </a:cubicBezTo>
                <a:cubicBezTo>
                  <a:pt x="67772" y="46961"/>
                  <a:pt x="68050" y="46822"/>
                  <a:pt x="68329" y="46683"/>
                </a:cubicBezTo>
                <a:cubicBezTo>
                  <a:pt x="72069" y="46305"/>
                  <a:pt x="78036" y="42008"/>
                  <a:pt x="75232" y="28759"/>
                </a:cubicBezTo>
                <a:cubicBezTo>
                  <a:pt x="70756" y="10657"/>
                  <a:pt x="57686" y="373"/>
                  <a:pt x="40061" y="14"/>
                </a:cubicBezTo>
                <a:cubicBezTo>
                  <a:pt x="39639" y="5"/>
                  <a:pt x="39213" y="1"/>
                  <a:pt x="38785"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 name="Google Shape;31;p3"/>
          <p:cNvGrpSpPr/>
          <p:nvPr/>
        </p:nvGrpSpPr>
        <p:grpSpPr>
          <a:xfrm rot="-6721043">
            <a:off x="7548010" y="3679328"/>
            <a:ext cx="4314064" cy="3465487"/>
            <a:chOff x="1645525" y="677625"/>
            <a:chExt cx="4313925" cy="3465375"/>
          </a:xfrm>
        </p:grpSpPr>
        <p:sp>
          <p:nvSpPr>
            <p:cNvPr id="32" name="Google Shape;32;p3"/>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 name="Google Shape;40;p3"/>
          <p:cNvGrpSpPr/>
          <p:nvPr/>
        </p:nvGrpSpPr>
        <p:grpSpPr>
          <a:xfrm rot="-9532838">
            <a:off x="-3152758" y="-2029478"/>
            <a:ext cx="4313778" cy="3465257"/>
            <a:chOff x="1645525" y="677625"/>
            <a:chExt cx="4313925" cy="3465375"/>
          </a:xfrm>
        </p:grpSpPr>
        <p:sp>
          <p:nvSpPr>
            <p:cNvPr id="41" name="Google Shape;41;p3"/>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6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3"/>
          <p:cNvSpPr txBox="1"/>
          <p:nvPr>
            <p:ph type="title"/>
          </p:nvPr>
        </p:nvSpPr>
        <p:spPr>
          <a:xfrm>
            <a:off x="5024950" y="1555600"/>
            <a:ext cx="3402300" cy="16944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41294A"/>
              </a:buClr>
              <a:buSzPts val="4200"/>
              <a:buNone/>
              <a:defRPr sz="4800">
                <a:solidFill>
                  <a:schemeClr val="lt1"/>
                </a:solidFill>
              </a:defRPr>
            </a:lvl1pPr>
            <a:lvl2pPr lvl="1" rtl="0" algn="r">
              <a:spcBef>
                <a:spcPts val="0"/>
              </a:spcBef>
              <a:spcAft>
                <a:spcPts val="0"/>
              </a:spcAft>
              <a:buClr>
                <a:srgbClr val="41294A"/>
              </a:buClr>
              <a:buSzPts val="4200"/>
              <a:buNone/>
              <a:defRPr sz="4200">
                <a:solidFill>
                  <a:srgbClr val="41294A"/>
                </a:solidFill>
              </a:defRPr>
            </a:lvl2pPr>
            <a:lvl3pPr lvl="2" rtl="0" algn="r">
              <a:spcBef>
                <a:spcPts val="0"/>
              </a:spcBef>
              <a:spcAft>
                <a:spcPts val="0"/>
              </a:spcAft>
              <a:buClr>
                <a:srgbClr val="41294A"/>
              </a:buClr>
              <a:buSzPts val="4200"/>
              <a:buNone/>
              <a:defRPr sz="4200">
                <a:solidFill>
                  <a:srgbClr val="41294A"/>
                </a:solidFill>
              </a:defRPr>
            </a:lvl3pPr>
            <a:lvl4pPr lvl="3" rtl="0" algn="r">
              <a:spcBef>
                <a:spcPts val="0"/>
              </a:spcBef>
              <a:spcAft>
                <a:spcPts val="0"/>
              </a:spcAft>
              <a:buClr>
                <a:srgbClr val="41294A"/>
              </a:buClr>
              <a:buSzPts val="4200"/>
              <a:buNone/>
              <a:defRPr sz="4200">
                <a:solidFill>
                  <a:srgbClr val="41294A"/>
                </a:solidFill>
              </a:defRPr>
            </a:lvl4pPr>
            <a:lvl5pPr lvl="4" rtl="0" algn="r">
              <a:spcBef>
                <a:spcPts val="0"/>
              </a:spcBef>
              <a:spcAft>
                <a:spcPts val="0"/>
              </a:spcAft>
              <a:buClr>
                <a:srgbClr val="41294A"/>
              </a:buClr>
              <a:buSzPts val="4200"/>
              <a:buNone/>
              <a:defRPr sz="4200">
                <a:solidFill>
                  <a:srgbClr val="41294A"/>
                </a:solidFill>
              </a:defRPr>
            </a:lvl5pPr>
            <a:lvl6pPr lvl="5" rtl="0" algn="r">
              <a:spcBef>
                <a:spcPts val="0"/>
              </a:spcBef>
              <a:spcAft>
                <a:spcPts val="0"/>
              </a:spcAft>
              <a:buClr>
                <a:srgbClr val="41294A"/>
              </a:buClr>
              <a:buSzPts val="4200"/>
              <a:buNone/>
              <a:defRPr sz="4200">
                <a:solidFill>
                  <a:srgbClr val="41294A"/>
                </a:solidFill>
              </a:defRPr>
            </a:lvl6pPr>
            <a:lvl7pPr lvl="6" rtl="0" algn="r">
              <a:spcBef>
                <a:spcPts val="0"/>
              </a:spcBef>
              <a:spcAft>
                <a:spcPts val="0"/>
              </a:spcAft>
              <a:buClr>
                <a:srgbClr val="41294A"/>
              </a:buClr>
              <a:buSzPts val="4200"/>
              <a:buNone/>
              <a:defRPr sz="4200">
                <a:solidFill>
                  <a:srgbClr val="41294A"/>
                </a:solidFill>
              </a:defRPr>
            </a:lvl7pPr>
            <a:lvl8pPr lvl="7" rtl="0" algn="r">
              <a:spcBef>
                <a:spcPts val="0"/>
              </a:spcBef>
              <a:spcAft>
                <a:spcPts val="0"/>
              </a:spcAft>
              <a:buClr>
                <a:srgbClr val="41294A"/>
              </a:buClr>
              <a:buSzPts val="4200"/>
              <a:buNone/>
              <a:defRPr sz="4200">
                <a:solidFill>
                  <a:srgbClr val="41294A"/>
                </a:solidFill>
              </a:defRPr>
            </a:lvl8pPr>
            <a:lvl9pPr lvl="8" rtl="0" algn="r">
              <a:spcBef>
                <a:spcPts val="0"/>
              </a:spcBef>
              <a:spcAft>
                <a:spcPts val="0"/>
              </a:spcAft>
              <a:buClr>
                <a:srgbClr val="41294A"/>
              </a:buClr>
              <a:buSzPts val="4200"/>
              <a:buNone/>
              <a:defRPr sz="4200">
                <a:solidFill>
                  <a:srgbClr val="41294A"/>
                </a:solidFill>
              </a:defRPr>
            </a:lvl9pPr>
          </a:lstStyle>
          <a:p/>
        </p:txBody>
      </p:sp>
      <p:sp>
        <p:nvSpPr>
          <p:cNvPr id="50" name="Google Shape;50;p3"/>
          <p:cNvSpPr txBox="1"/>
          <p:nvPr>
            <p:ph idx="1" type="subTitle"/>
          </p:nvPr>
        </p:nvSpPr>
        <p:spPr>
          <a:xfrm>
            <a:off x="4231150" y="4319090"/>
            <a:ext cx="4196100" cy="39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41294A"/>
              </a:buClr>
              <a:buSzPts val="2100"/>
              <a:buNone/>
              <a:defRPr sz="1600">
                <a:solidFill>
                  <a:schemeClr val="lt1"/>
                </a:solidFill>
              </a:defRPr>
            </a:lvl1pPr>
            <a:lvl2pPr lvl="1" rtl="0" algn="r">
              <a:lnSpc>
                <a:spcPct val="100000"/>
              </a:lnSpc>
              <a:spcBef>
                <a:spcPts val="0"/>
              </a:spcBef>
              <a:spcAft>
                <a:spcPts val="0"/>
              </a:spcAft>
              <a:buClr>
                <a:srgbClr val="41294A"/>
              </a:buClr>
              <a:buSzPts val="2100"/>
              <a:buNone/>
              <a:defRPr sz="2100">
                <a:solidFill>
                  <a:srgbClr val="41294A"/>
                </a:solidFill>
              </a:defRPr>
            </a:lvl2pPr>
            <a:lvl3pPr lvl="2" rtl="0" algn="r">
              <a:lnSpc>
                <a:spcPct val="100000"/>
              </a:lnSpc>
              <a:spcBef>
                <a:spcPts val="0"/>
              </a:spcBef>
              <a:spcAft>
                <a:spcPts val="0"/>
              </a:spcAft>
              <a:buClr>
                <a:srgbClr val="41294A"/>
              </a:buClr>
              <a:buSzPts val="2100"/>
              <a:buNone/>
              <a:defRPr sz="2100">
                <a:solidFill>
                  <a:srgbClr val="41294A"/>
                </a:solidFill>
              </a:defRPr>
            </a:lvl3pPr>
            <a:lvl4pPr lvl="3" rtl="0" algn="r">
              <a:lnSpc>
                <a:spcPct val="100000"/>
              </a:lnSpc>
              <a:spcBef>
                <a:spcPts val="0"/>
              </a:spcBef>
              <a:spcAft>
                <a:spcPts val="0"/>
              </a:spcAft>
              <a:buClr>
                <a:srgbClr val="41294A"/>
              </a:buClr>
              <a:buSzPts val="2100"/>
              <a:buNone/>
              <a:defRPr sz="2100">
                <a:solidFill>
                  <a:srgbClr val="41294A"/>
                </a:solidFill>
              </a:defRPr>
            </a:lvl4pPr>
            <a:lvl5pPr lvl="4" rtl="0" algn="r">
              <a:lnSpc>
                <a:spcPct val="100000"/>
              </a:lnSpc>
              <a:spcBef>
                <a:spcPts val="0"/>
              </a:spcBef>
              <a:spcAft>
                <a:spcPts val="0"/>
              </a:spcAft>
              <a:buClr>
                <a:srgbClr val="41294A"/>
              </a:buClr>
              <a:buSzPts val="2100"/>
              <a:buNone/>
              <a:defRPr sz="2100">
                <a:solidFill>
                  <a:srgbClr val="41294A"/>
                </a:solidFill>
              </a:defRPr>
            </a:lvl5pPr>
            <a:lvl6pPr lvl="5" rtl="0" algn="r">
              <a:lnSpc>
                <a:spcPct val="100000"/>
              </a:lnSpc>
              <a:spcBef>
                <a:spcPts val="0"/>
              </a:spcBef>
              <a:spcAft>
                <a:spcPts val="0"/>
              </a:spcAft>
              <a:buClr>
                <a:srgbClr val="41294A"/>
              </a:buClr>
              <a:buSzPts val="2100"/>
              <a:buNone/>
              <a:defRPr sz="2100">
                <a:solidFill>
                  <a:srgbClr val="41294A"/>
                </a:solidFill>
              </a:defRPr>
            </a:lvl6pPr>
            <a:lvl7pPr lvl="6" rtl="0" algn="r">
              <a:lnSpc>
                <a:spcPct val="100000"/>
              </a:lnSpc>
              <a:spcBef>
                <a:spcPts val="0"/>
              </a:spcBef>
              <a:spcAft>
                <a:spcPts val="0"/>
              </a:spcAft>
              <a:buClr>
                <a:srgbClr val="41294A"/>
              </a:buClr>
              <a:buSzPts val="2100"/>
              <a:buNone/>
              <a:defRPr sz="2100">
                <a:solidFill>
                  <a:srgbClr val="41294A"/>
                </a:solidFill>
              </a:defRPr>
            </a:lvl7pPr>
            <a:lvl8pPr lvl="7" rtl="0" algn="r">
              <a:lnSpc>
                <a:spcPct val="100000"/>
              </a:lnSpc>
              <a:spcBef>
                <a:spcPts val="0"/>
              </a:spcBef>
              <a:spcAft>
                <a:spcPts val="0"/>
              </a:spcAft>
              <a:buClr>
                <a:srgbClr val="41294A"/>
              </a:buClr>
              <a:buSzPts val="2100"/>
              <a:buNone/>
              <a:defRPr sz="2100">
                <a:solidFill>
                  <a:srgbClr val="41294A"/>
                </a:solidFill>
              </a:defRPr>
            </a:lvl8pPr>
            <a:lvl9pPr lvl="8" rtl="0" algn="r">
              <a:lnSpc>
                <a:spcPct val="100000"/>
              </a:lnSpc>
              <a:spcBef>
                <a:spcPts val="0"/>
              </a:spcBef>
              <a:spcAft>
                <a:spcPts val="0"/>
              </a:spcAft>
              <a:buClr>
                <a:srgbClr val="41294A"/>
              </a:buClr>
              <a:buSzPts val="2100"/>
              <a:buNone/>
              <a:defRPr sz="2100">
                <a:solidFill>
                  <a:srgbClr val="41294A"/>
                </a:solidFill>
              </a:defRPr>
            </a:lvl9pPr>
          </a:lstStyle>
          <a:p/>
        </p:txBody>
      </p:sp>
      <p:sp>
        <p:nvSpPr>
          <p:cNvPr id="51" name="Google Shape;51;p3"/>
          <p:cNvSpPr txBox="1"/>
          <p:nvPr>
            <p:ph hasCustomPrompt="1" idx="2" type="title"/>
          </p:nvPr>
        </p:nvSpPr>
        <p:spPr>
          <a:xfrm>
            <a:off x="6323650" y="315950"/>
            <a:ext cx="2103600" cy="9795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rgbClr val="999999"/>
              </a:buClr>
              <a:buSzPts val="3600"/>
              <a:buNone/>
              <a:defRPr sz="6000">
                <a:solidFill>
                  <a:schemeClr val="dk2"/>
                </a:solidFill>
              </a:defRPr>
            </a:lvl1pPr>
            <a:lvl2pPr lvl="1" rtl="0" algn="r">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rgbClr val="999999"/>
              </a:buClr>
              <a:buSzPts val="4800"/>
              <a:buFont typeface="Fira Sans Extra Condensed Medium"/>
              <a:buNone/>
              <a:defRPr sz="48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52" name="Shape 52"/>
        <p:cNvGrpSpPr/>
        <p:nvPr/>
      </p:nvGrpSpPr>
      <p:grpSpPr>
        <a:xfrm>
          <a:off x="0" y="0"/>
          <a:ext cx="0" cy="0"/>
          <a:chOff x="0" y="0"/>
          <a:chExt cx="0" cy="0"/>
        </a:xfrm>
      </p:grpSpPr>
      <p:sp>
        <p:nvSpPr>
          <p:cNvPr id="53" name="Google Shape;53;p4"/>
          <p:cNvSpPr txBox="1"/>
          <p:nvPr>
            <p:ph idx="1" type="subTitle"/>
          </p:nvPr>
        </p:nvSpPr>
        <p:spPr>
          <a:xfrm flipH="1">
            <a:off x="716725" y="1997475"/>
            <a:ext cx="4547100" cy="2231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solidFill>
                  <a:schemeClr val="accent5"/>
                </a:solidFill>
              </a:defRPr>
            </a:lvl1pPr>
            <a:lvl2pPr lvl="1" rtl="0">
              <a:lnSpc>
                <a:spcPct val="100000"/>
              </a:lnSpc>
              <a:spcBef>
                <a:spcPts val="0"/>
              </a:spcBef>
              <a:spcAft>
                <a:spcPts val="0"/>
              </a:spcAft>
              <a:buNone/>
              <a:defRPr sz="1600">
                <a:solidFill>
                  <a:schemeClr val="accent5"/>
                </a:solidFill>
              </a:defRPr>
            </a:lvl2pPr>
            <a:lvl3pPr lvl="2" rtl="0">
              <a:lnSpc>
                <a:spcPct val="100000"/>
              </a:lnSpc>
              <a:spcBef>
                <a:spcPts val="0"/>
              </a:spcBef>
              <a:spcAft>
                <a:spcPts val="0"/>
              </a:spcAft>
              <a:buNone/>
              <a:defRPr sz="1600">
                <a:solidFill>
                  <a:schemeClr val="accent5"/>
                </a:solidFill>
              </a:defRPr>
            </a:lvl3pPr>
            <a:lvl4pPr lvl="3" rtl="0">
              <a:lnSpc>
                <a:spcPct val="100000"/>
              </a:lnSpc>
              <a:spcBef>
                <a:spcPts val="0"/>
              </a:spcBef>
              <a:spcAft>
                <a:spcPts val="0"/>
              </a:spcAft>
              <a:buNone/>
              <a:defRPr sz="1600">
                <a:solidFill>
                  <a:schemeClr val="accent5"/>
                </a:solidFill>
              </a:defRPr>
            </a:lvl4pPr>
            <a:lvl5pPr lvl="4" rtl="0">
              <a:lnSpc>
                <a:spcPct val="100000"/>
              </a:lnSpc>
              <a:spcBef>
                <a:spcPts val="0"/>
              </a:spcBef>
              <a:spcAft>
                <a:spcPts val="0"/>
              </a:spcAft>
              <a:buNone/>
              <a:defRPr sz="1600">
                <a:solidFill>
                  <a:schemeClr val="accent5"/>
                </a:solidFill>
              </a:defRPr>
            </a:lvl5pPr>
            <a:lvl6pPr lvl="5" rtl="0">
              <a:lnSpc>
                <a:spcPct val="100000"/>
              </a:lnSpc>
              <a:spcBef>
                <a:spcPts val="0"/>
              </a:spcBef>
              <a:spcAft>
                <a:spcPts val="0"/>
              </a:spcAft>
              <a:buNone/>
              <a:defRPr sz="1600">
                <a:solidFill>
                  <a:schemeClr val="accent5"/>
                </a:solidFill>
              </a:defRPr>
            </a:lvl6pPr>
            <a:lvl7pPr lvl="6" rtl="0">
              <a:lnSpc>
                <a:spcPct val="100000"/>
              </a:lnSpc>
              <a:spcBef>
                <a:spcPts val="0"/>
              </a:spcBef>
              <a:spcAft>
                <a:spcPts val="0"/>
              </a:spcAft>
              <a:buNone/>
              <a:defRPr sz="1600">
                <a:solidFill>
                  <a:schemeClr val="accent5"/>
                </a:solidFill>
              </a:defRPr>
            </a:lvl7pPr>
            <a:lvl8pPr lvl="7" rtl="0">
              <a:lnSpc>
                <a:spcPct val="100000"/>
              </a:lnSpc>
              <a:spcBef>
                <a:spcPts val="0"/>
              </a:spcBef>
              <a:spcAft>
                <a:spcPts val="0"/>
              </a:spcAft>
              <a:buNone/>
              <a:defRPr sz="1600">
                <a:solidFill>
                  <a:schemeClr val="accent5"/>
                </a:solidFill>
              </a:defRPr>
            </a:lvl8pPr>
            <a:lvl9pPr lvl="8" rtl="0">
              <a:lnSpc>
                <a:spcPct val="100000"/>
              </a:lnSpc>
              <a:spcBef>
                <a:spcPts val="0"/>
              </a:spcBef>
              <a:spcAft>
                <a:spcPts val="0"/>
              </a:spcAft>
              <a:buNone/>
              <a:defRPr sz="1600">
                <a:solidFill>
                  <a:schemeClr val="accent5"/>
                </a:solidFill>
              </a:defRPr>
            </a:lvl9pPr>
          </a:lstStyle>
          <a:p/>
        </p:txBody>
      </p:sp>
      <p:sp>
        <p:nvSpPr>
          <p:cNvPr id="54" name="Google Shape;54;p4"/>
          <p:cNvSpPr txBox="1"/>
          <p:nvPr>
            <p:ph type="title"/>
          </p:nvPr>
        </p:nvSpPr>
        <p:spPr>
          <a:xfrm>
            <a:off x="716725" y="541050"/>
            <a:ext cx="3080100" cy="12783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3000">
                <a:solidFill>
                  <a:schemeClr val="accent4"/>
                </a:solidFill>
              </a:defRPr>
            </a:lvl1pPr>
            <a:lvl2pPr lvl="1" rtl="0">
              <a:spcBef>
                <a:spcPts val="0"/>
              </a:spcBef>
              <a:spcAft>
                <a:spcPts val="0"/>
              </a:spcAft>
              <a:buNone/>
              <a:defRPr sz="3000">
                <a:solidFill>
                  <a:schemeClr val="accent4"/>
                </a:solidFill>
                <a:latin typeface="Roboto Slab Light"/>
                <a:ea typeface="Roboto Slab Light"/>
                <a:cs typeface="Roboto Slab Light"/>
                <a:sym typeface="Roboto Slab Light"/>
              </a:defRPr>
            </a:lvl2pPr>
            <a:lvl3pPr lvl="2" rtl="0">
              <a:spcBef>
                <a:spcPts val="0"/>
              </a:spcBef>
              <a:spcAft>
                <a:spcPts val="0"/>
              </a:spcAft>
              <a:buNone/>
              <a:defRPr sz="3000">
                <a:solidFill>
                  <a:schemeClr val="accent4"/>
                </a:solidFill>
                <a:latin typeface="Roboto Slab Light"/>
                <a:ea typeface="Roboto Slab Light"/>
                <a:cs typeface="Roboto Slab Light"/>
                <a:sym typeface="Roboto Slab Light"/>
              </a:defRPr>
            </a:lvl3pPr>
            <a:lvl4pPr lvl="3" rtl="0">
              <a:spcBef>
                <a:spcPts val="0"/>
              </a:spcBef>
              <a:spcAft>
                <a:spcPts val="0"/>
              </a:spcAft>
              <a:buNone/>
              <a:defRPr sz="3000">
                <a:solidFill>
                  <a:schemeClr val="accent4"/>
                </a:solidFill>
                <a:latin typeface="Roboto Slab Light"/>
                <a:ea typeface="Roboto Slab Light"/>
                <a:cs typeface="Roboto Slab Light"/>
                <a:sym typeface="Roboto Slab Light"/>
              </a:defRPr>
            </a:lvl4pPr>
            <a:lvl5pPr lvl="4" rtl="0">
              <a:spcBef>
                <a:spcPts val="0"/>
              </a:spcBef>
              <a:spcAft>
                <a:spcPts val="0"/>
              </a:spcAft>
              <a:buNone/>
              <a:defRPr sz="3000">
                <a:solidFill>
                  <a:schemeClr val="accent4"/>
                </a:solidFill>
                <a:latin typeface="Roboto Slab Light"/>
                <a:ea typeface="Roboto Slab Light"/>
                <a:cs typeface="Roboto Slab Light"/>
                <a:sym typeface="Roboto Slab Light"/>
              </a:defRPr>
            </a:lvl5pPr>
            <a:lvl6pPr lvl="5" rtl="0">
              <a:spcBef>
                <a:spcPts val="0"/>
              </a:spcBef>
              <a:spcAft>
                <a:spcPts val="0"/>
              </a:spcAft>
              <a:buNone/>
              <a:defRPr sz="3000">
                <a:solidFill>
                  <a:schemeClr val="accent4"/>
                </a:solidFill>
                <a:latin typeface="Roboto Slab Light"/>
                <a:ea typeface="Roboto Slab Light"/>
                <a:cs typeface="Roboto Slab Light"/>
                <a:sym typeface="Roboto Slab Light"/>
              </a:defRPr>
            </a:lvl6pPr>
            <a:lvl7pPr lvl="6" rtl="0">
              <a:spcBef>
                <a:spcPts val="0"/>
              </a:spcBef>
              <a:spcAft>
                <a:spcPts val="0"/>
              </a:spcAft>
              <a:buNone/>
              <a:defRPr sz="3000">
                <a:solidFill>
                  <a:schemeClr val="accent4"/>
                </a:solidFill>
                <a:latin typeface="Roboto Slab Light"/>
                <a:ea typeface="Roboto Slab Light"/>
                <a:cs typeface="Roboto Slab Light"/>
                <a:sym typeface="Roboto Slab Light"/>
              </a:defRPr>
            </a:lvl7pPr>
            <a:lvl8pPr lvl="7" rtl="0">
              <a:spcBef>
                <a:spcPts val="0"/>
              </a:spcBef>
              <a:spcAft>
                <a:spcPts val="0"/>
              </a:spcAft>
              <a:buNone/>
              <a:defRPr sz="3000">
                <a:solidFill>
                  <a:schemeClr val="accent4"/>
                </a:solidFill>
                <a:latin typeface="Roboto Slab Light"/>
                <a:ea typeface="Roboto Slab Light"/>
                <a:cs typeface="Roboto Slab Light"/>
                <a:sym typeface="Roboto Slab Light"/>
              </a:defRPr>
            </a:lvl8pPr>
            <a:lvl9pPr lvl="8" rtl="0">
              <a:spcBef>
                <a:spcPts val="0"/>
              </a:spcBef>
              <a:spcAft>
                <a:spcPts val="0"/>
              </a:spcAft>
              <a:buNone/>
              <a:defRPr sz="3000">
                <a:solidFill>
                  <a:schemeClr val="accent4"/>
                </a:solidFill>
                <a:latin typeface="Roboto Slab Light"/>
                <a:ea typeface="Roboto Slab Light"/>
                <a:cs typeface="Roboto Slab Light"/>
                <a:sym typeface="Roboto Slab Light"/>
              </a:defRPr>
            </a:lvl9pPr>
          </a:lstStyle>
          <a:p/>
        </p:txBody>
      </p:sp>
      <p:grpSp>
        <p:nvGrpSpPr>
          <p:cNvPr id="55" name="Google Shape;55;p4"/>
          <p:cNvGrpSpPr/>
          <p:nvPr/>
        </p:nvGrpSpPr>
        <p:grpSpPr>
          <a:xfrm flipH="1">
            <a:off x="-3378906" y="3148409"/>
            <a:ext cx="4313925" cy="3465375"/>
            <a:chOff x="1645525" y="677625"/>
            <a:chExt cx="4313925" cy="3465375"/>
          </a:xfrm>
        </p:grpSpPr>
        <p:sp>
          <p:nvSpPr>
            <p:cNvPr id="56" name="Google Shape;56;p4"/>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 name="Google Shape;64;p4"/>
          <p:cNvGrpSpPr/>
          <p:nvPr/>
        </p:nvGrpSpPr>
        <p:grpSpPr>
          <a:xfrm rot="10800000">
            <a:off x="4571994" y="-797772"/>
            <a:ext cx="5369111" cy="4313006"/>
            <a:chOff x="1645525" y="677625"/>
            <a:chExt cx="4313925" cy="3465375"/>
          </a:xfrm>
        </p:grpSpPr>
        <p:sp>
          <p:nvSpPr>
            <p:cNvPr id="65" name="Google Shape;65;p4"/>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4"/>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4"/>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73" name="Shape 73"/>
        <p:cNvGrpSpPr/>
        <p:nvPr/>
      </p:nvGrpSpPr>
      <p:grpSpPr>
        <a:xfrm>
          <a:off x="0" y="0"/>
          <a:ext cx="0" cy="0"/>
          <a:chOff x="0" y="0"/>
          <a:chExt cx="0" cy="0"/>
        </a:xfrm>
      </p:grpSpPr>
      <p:sp>
        <p:nvSpPr>
          <p:cNvPr id="74" name="Google Shape;74;p5"/>
          <p:cNvSpPr txBox="1"/>
          <p:nvPr>
            <p:ph idx="1" type="subTitle"/>
          </p:nvPr>
        </p:nvSpPr>
        <p:spPr>
          <a:xfrm>
            <a:off x="1371450" y="3035831"/>
            <a:ext cx="2896800" cy="9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solidFill>
                  <a:schemeClr val="accent4"/>
                </a:solidFill>
              </a:defRPr>
            </a:lvl1pPr>
            <a:lvl2pPr lvl="1" rtl="0" algn="ctr">
              <a:lnSpc>
                <a:spcPct val="100000"/>
              </a:lnSpc>
              <a:spcBef>
                <a:spcPts val="1600"/>
              </a:spcBef>
              <a:spcAft>
                <a:spcPts val="0"/>
              </a:spcAft>
              <a:buNone/>
              <a:defRPr sz="1600">
                <a:solidFill>
                  <a:schemeClr val="accent4"/>
                </a:solidFill>
              </a:defRPr>
            </a:lvl2pPr>
            <a:lvl3pPr lvl="2" rtl="0" algn="ctr">
              <a:lnSpc>
                <a:spcPct val="100000"/>
              </a:lnSpc>
              <a:spcBef>
                <a:spcPts val="1600"/>
              </a:spcBef>
              <a:spcAft>
                <a:spcPts val="0"/>
              </a:spcAft>
              <a:buNone/>
              <a:defRPr sz="1600">
                <a:solidFill>
                  <a:schemeClr val="accent4"/>
                </a:solidFill>
              </a:defRPr>
            </a:lvl3pPr>
            <a:lvl4pPr lvl="3" rtl="0" algn="ctr">
              <a:lnSpc>
                <a:spcPct val="100000"/>
              </a:lnSpc>
              <a:spcBef>
                <a:spcPts val="1600"/>
              </a:spcBef>
              <a:spcAft>
                <a:spcPts val="0"/>
              </a:spcAft>
              <a:buNone/>
              <a:defRPr sz="1600">
                <a:solidFill>
                  <a:schemeClr val="accent4"/>
                </a:solidFill>
              </a:defRPr>
            </a:lvl4pPr>
            <a:lvl5pPr lvl="4" rtl="0" algn="ctr">
              <a:lnSpc>
                <a:spcPct val="100000"/>
              </a:lnSpc>
              <a:spcBef>
                <a:spcPts val="1600"/>
              </a:spcBef>
              <a:spcAft>
                <a:spcPts val="0"/>
              </a:spcAft>
              <a:buNone/>
              <a:defRPr sz="1600">
                <a:solidFill>
                  <a:schemeClr val="accent4"/>
                </a:solidFill>
              </a:defRPr>
            </a:lvl5pPr>
            <a:lvl6pPr lvl="5" rtl="0" algn="ctr">
              <a:lnSpc>
                <a:spcPct val="100000"/>
              </a:lnSpc>
              <a:spcBef>
                <a:spcPts val="1600"/>
              </a:spcBef>
              <a:spcAft>
                <a:spcPts val="0"/>
              </a:spcAft>
              <a:buNone/>
              <a:defRPr sz="1600">
                <a:solidFill>
                  <a:schemeClr val="accent4"/>
                </a:solidFill>
              </a:defRPr>
            </a:lvl6pPr>
            <a:lvl7pPr lvl="6" rtl="0" algn="ctr">
              <a:lnSpc>
                <a:spcPct val="100000"/>
              </a:lnSpc>
              <a:spcBef>
                <a:spcPts val="1600"/>
              </a:spcBef>
              <a:spcAft>
                <a:spcPts val="0"/>
              </a:spcAft>
              <a:buNone/>
              <a:defRPr sz="1600">
                <a:solidFill>
                  <a:schemeClr val="accent4"/>
                </a:solidFill>
              </a:defRPr>
            </a:lvl7pPr>
            <a:lvl8pPr lvl="7" rtl="0" algn="ctr">
              <a:lnSpc>
                <a:spcPct val="100000"/>
              </a:lnSpc>
              <a:spcBef>
                <a:spcPts val="1600"/>
              </a:spcBef>
              <a:spcAft>
                <a:spcPts val="0"/>
              </a:spcAft>
              <a:buNone/>
              <a:defRPr sz="1600">
                <a:solidFill>
                  <a:schemeClr val="accent4"/>
                </a:solidFill>
              </a:defRPr>
            </a:lvl8pPr>
            <a:lvl9pPr lvl="8" rtl="0" algn="ctr">
              <a:lnSpc>
                <a:spcPct val="100000"/>
              </a:lnSpc>
              <a:spcBef>
                <a:spcPts val="1600"/>
              </a:spcBef>
              <a:spcAft>
                <a:spcPts val="1600"/>
              </a:spcAft>
              <a:buNone/>
              <a:defRPr sz="1600">
                <a:solidFill>
                  <a:schemeClr val="accent4"/>
                </a:solidFill>
              </a:defRPr>
            </a:lvl9pPr>
          </a:lstStyle>
          <a:p/>
        </p:txBody>
      </p:sp>
      <p:sp>
        <p:nvSpPr>
          <p:cNvPr id="75" name="Google Shape;75;p5"/>
          <p:cNvSpPr txBox="1"/>
          <p:nvPr>
            <p:ph type="ctrTitle"/>
          </p:nvPr>
        </p:nvSpPr>
        <p:spPr>
          <a:xfrm>
            <a:off x="715050" y="359450"/>
            <a:ext cx="7713900" cy="512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None/>
              <a:defRPr sz="2400">
                <a:solidFill>
                  <a:schemeClr val="accent4"/>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p:txBody>
      </p:sp>
      <p:sp>
        <p:nvSpPr>
          <p:cNvPr id="76" name="Google Shape;76;p5"/>
          <p:cNvSpPr txBox="1"/>
          <p:nvPr>
            <p:ph idx="2" type="subTitle"/>
          </p:nvPr>
        </p:nvSpPr>
        <p:spPr>
          <a:xfrm>
            <a:off x="4875750" y="3035831"/>
            <a:ext cx="2896800" cy="9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solidFill>
                  <a:schemeClr val="accent4"/>
                </a:solidFill>
              </a:defRPr>
            </a:lvl1pPr>
            <a:lvl2pPr lvl="1" rtl="0" algn="ctr">
              <a:lnSpc>
                <a:spcPct val="100000"/>
              </a:lnSpc>
              <a:spcBef>
                <a:spcPts val="1600"/>
              </a:spcBef>
              <a:spcAft>
                <a:spcPts val="0"/>
              </a:spcAft>
              <a:buNone/>
              <a:defRPr sz="1600">
                <a:solidFill>
                  <a:schemeClr val="accent4"/>
                </a:solidFill>
              </a:defRPr>
            </a:lvl2pPr>
            <a:lvl3pPr lvl="2" rtl="0" algn="ctr">
              <a:lnSpc>
                <a:spcPct val="100000"/>
              </a:lnSpc>
              <a:spcBef>
                <a:spcPts val="1600"/>
              </a:spcBef>
              <a:spcAft>
                <a:spcPts val="0"/>
              </a:spcAft>
              <a:buNone/>
              <a:defRPr sz="1600">
                <a:solidFill>
                  <a:schemeClr val="accent4"/>
                </a:solidFill>
              </a:defRPr>
            </a:lvl3pPr>
            <a:lvl4pPr lvl="3" rtl="0" algn="ctr">
              <a:lnSpc>
                <a:spcPct val="100000"/>
              </a:lnSpc>
              <a:spcBef>
                <a:spcPts val="1600"/>
              </a:spcBef>
              <a:spcAft>
                <a:spcPts val="0"/>
              </a:spcAft>
              <a:buNone/>
              <a:defRPr sz="1600">
                <a:solidFill>
                  <a:schemeClr val="accent4"/>
                </a:solidFill>
              </a:defRPr>
            </a:lvl4pPr>
            <a:lvl5pPr lvl="4" rtl="0" algn="ctr">
              <a:lnSpc>
                <a:spcPct val="100000"/>
              </a:lnSpc>
              <a:spcBef>
                <a:spcPts val="1600"/>
              </a:spcBef>
              <a:spcAft>
                <a:spcPts val="0"/>
              </a:spcAft>
              <a:buNone/>
              <a:defRPr sz="1600">
                <a:solidFill>
                  <a:schemeClr val="accent4"/>
                </a:solidFill>
              </a:defRPr>
            </a:lvl5pPr>
            <a:lvl6pPr lvl="5" rtl="0" algn="ctr">
              <a:lnSpc>
                <a:spcPct val="100000"/>
              </a:lnSpc>
              <a:spcBef>
                <a:spcPts val="1600"/>
              </a:spcBef>
              <a:spcAft>
                <a:spcPts val="0"/>
              </a:spcAft>
              <a:buNone/>
              <a:defRPr sz="1600">
                <a:solidFill>
                  <a:schemeClr val="accent4"/>
                </a:solidFill>
              </a:defRPr>
            </a:lvl6pPr>
            <a:lvl7pPr lvl="6" rtl="0" algn="ctr">
              <a:lnSpc>
                <a:spcPct val="100000"/>
              </a:lnSpc>
              <a:spcBef>
                <a:spcPts val="1600"/>
              </a:spcBef>
              <a:spcAft>
                <a:spcPts val="0"/>
              </a:spcAft>
              <a:buNone/>
              <a:defRPr sz="1600">
                <a:solidFill>
                  <a:schemeClr val="accent4"/>
                </a:solidFill>
              </a:defRPr>
            </a:lvl7pPr>
            <a:lvl8pPr lvl="7" rtl="0" algn="ctr">
              <a:lnSpc>
                <a:spcPct val="100000"/>
              </a:lnSpc>
              <a:spcBef>
                <a:spcPts val="1600"/>
              </a:spcBef>
              <a:spcAft>
                <a:spcPts val="0"/>
              </a:spcAft>
              <a:buNone/>
              <a:defRPr sz="1600">
                <a:solidFill>
                  <a:schemeClr val="accent4"/>
                </a:solidFill>
              </a:defRPr>
            </a:lvl8pPr>
            <a:lvl9pPr lvl="8" rtl="0" algn="ctr">
              <a:lnSpc>
                <a:spcPct val="100000"/>
              </a:lnSpc>
              <a:spcBef>
                <a:spcPts val="1600"/>
              </a:spcBef>
              <a:spcAft>
                <a:spcPts val="1600"/>
              </a:spcAft>
              <a:buNone/>
              <a:defRPr sz="1600">
                <a:solidFill>
                  <a:schemeClr val="accent4"/>
                </a:solidFill>
              </a:defRPr>
            </a:lvl9pPr>
          </a:lstStyle>
          <a:p/>
        </p:txBody>
      </p:sp>
      <p:sp>
        <p:nvSpPr>
          <p:cNvPr id="77" name="Google Shape;77;p5"/>
          <p:cNvSpPr txBox="1"/>
          <p:nvPr>
            <p:ph idx="3" type="subTitle"/>
          </p:nvPr>
        </p:nvSpPr>
        <p:spPr>
          <a:xfrm>
            <a:off x="1905450" y="2595894"/>
            <a:ext cx="1828800" cy="548700"/>
          </a:xfrm>
          <a:prstGeom prst="rect">
            <a:avLst/>
          </a:prstGeom>
          <a:noFill/>
        </p:spPr>
        <p:txBody>
          <a:bodyPr anchorCtr="0" anchor="b" bIns="0" lIns="91425" spcFirstLastPara="1" rIns="91425" wrap="square" tIns="91425">
            <a:noAutofit/>
          </a:bodyPr>
          <a:lstStyle>
            <a:lvl1pPr lvl="0" rtl="0" algn="ctr">
              <a:lnSpc>
                <a:spcPct val="100000"/>
              </a:lnSpc>
              <a:spcBef>
                <a:spcPts val="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1pPr>
            <a:lvl2pPr lvl="1"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2pPr>
            <a:lvl3pPr lvl="2"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3pPr>
            <a:lvl4pPr lvl="3"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4pPr>
            <a:lvl5pPr lvl="4"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5pPr>
            <a:lvl6pPr lvl="5"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6pPr>
            <a:lvl7pPr lvl="6"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7pPr>
            <a:lvl8pPr lvl="7"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8pPr>
            <a:lvl9pPr lvl="8" rtl="0" algn="ctr">
              <a:lnSpc>
                <a:spcPct val="100000"/>
              </a:lnSpc>
              <a:spcBef>
                <a:spcPts val="1600"/>
              </a:spcBef>
              <a:spcAft>
                <a:spcPts val="1600"/>
              </a:spcAft>
              <a:buNone/>
              <a:defRPr sz="1800">
                <a:solidFill>
                  <a:schemeClr val="accent4"/>
                </a:solidFill>
                <a:latin typeface="Barlow Semi Condensed SemiBold"/>
                <a:ea typeface="Barlow Semi Condensed SemiBold"/>
                <a:cs typeface="Barlow Semi Condensed SemiBold"/>
                <a:sym typeface="Barlow Semi Condensed SemiBold"/>
              </a:defRPr>
            </a:lvl9pPr>
          </a:lstStyle>
          <a:p/>
        </p:txBody>
      </p:sp>
      <p:sp>
        <p:nvSpPr>
          <p:cNvPr id="78" name="Google Shape;78;p5"/>
          <p:cNvSpPr txBox="1"/>
          <p:nvPr>
            <p:ph idx="4" type="subTitle"/>
          </p:nvPr>
        </p:nvSpPr>
        <p:spPr>
          <a:xfrm>
            <a:off x="5409750" y="2595894"/>
            <a:ext cx="1828800" cy="548700"/>
          </a:xfrm>
          <a:prstGeom prst="rect">
            <a:avLst/>
          </a:prstGeom>
          <a:noFill/>
        </p:spPr>
        <p:txBody>
          <a:bodyPr anchorCtr="0" anchor="b" bIns="0" lIns="91425" spcFirstLastPara="1" rIns="91425" wrap="square" tIns="91425">
            <a:noAutofit/>
          </a:bodyPr>
          <a:lstStyle>
            <a:lvl1pPr lvl="0" rtl="0" algn="ctr">
              <a:lnSpc>
                <a:spcPct val="100000"/>
              </a:lnSpc>
              <a:spcBef>
                <a:spcPts val="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1pPr>
            <a:lvl2pPr lvl="1"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2pPr>
            <a:lvl3pPr lvl="2"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3pPr>
            <a:lvl4pPr lvl="3"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4pPr>
            <a:lvl5pPr lvl="4"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5pPr>
            <a:lvl6pPr lvl="5"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6pPr>
            <a:lvl7pPr lvl="6"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7pPr>
            <a:lvl8pPr lvl="7" rtl="0" algn="ctr">
              <a:lnSpc>
                <a:spcPct val="100000"/>
              </a:lnSpc>
              <a:spcBef>
                <a:spcPts val="1600"/>
              </a:spcBef>
              <a:spcAft>
                <a:spcPts val="0"/>
              </a:spcAft>
              <a:buNone/>
              <a:defRPr sz="1800">
                <a:solidFill>
                  <a:schemeClr val="accent4"/>
                </a:solidFill>
                <a:latin typeface="Barlow Semi Condensed SemiBold"/>
                <a:ea typeface="Barlow Semi Condensed SemiBold"/>
                <a:cs typeface="Barlow Semi Condensed SemiBold"/>
                <a:sym typeface="Barlow Semi Condensed SemiBold"/>
              </a:defRPr>
            </a:lvl8pPr>
            <a:lvl9pPr lvl="8" rtl="0" algn="ctr">
              <a:lnSpc>
                <a:spcPct val="100000"/>
              </a:lnSpc>
              <a:spcBef>
                <a:spcPts val="1600"/>
              </a:spcBef>
              <a:spcAft>
                <a:spcPts val="1600"/>
              </a:spcAft>
              <a:buNone/>
              <a:defRPr sz="1800">
                <a:solidFill>
                  <a:schemeClr val="accent4"/>
                </a:solidFill>
                <a:latin typeface="Barlow Semi Condensed SemiBold"/>
                <a:ea typeface="Barlow Semi Condensed SemiBold"/>
                <a:cs typeface="Barlow Semi Condensed SemiBold"/>
                <a:sym typeface="Barlow Semi Condensed SemiBold"/>
              </a:defRPr>
            </a:lvl9pPr>
          </a:lstStyle>
          <a:p/>
        </p:txBody>
      </p:sp>
      <p:grpSp>
        <p:nvGrpSpPr>
          <p:cNvPr id="79" name="Google Shape;79;p5"/>
          <p:cNvGrpSpPr/>
          <p:nvPr/>
        </p:nvGrpSpPr>
        <p:grpSpPr>
          <a:xfrm flipH="1" rot="2178779">
            <a:off x="-2989553" y="2121102"/>
            <a:ext cx="4313956" cy="3465400"/>
            <a:chOff x="1645525" y="677625"/>
            <a:chExt cx="4313925" cy="3465375"/>
          </a:xfrm>
        </p:grpSpPr>
        <p:sp>
          <p:nvSpPr>
            <p:cNvPr id="80" name="Google Shape;80;p5"/>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5"/>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5"/>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5"/>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 name="Google Shape;88;p5"/>
          <p:cNvGrpSpPr/>
          <p:nvPr/>
        </p:nvGrpSpPr>
        <p:grpSpPr>
          <a:xfrm flipH="1" rot="-8463123">
            <a:off x="7919689" y="-346076"/>
            <a:ext cx="4313828" cy="3465297"/>
            <a:chOff x="1645525" y="677625"/>
            <a:chExt cx="4313925" cy="3465375"/>
          </a:xfrm>
        </p:grpSpPr>
        <p:sp>
          <p:nvSpPr>
            <p:cNvPr id="89" name="Google Shape;89;p5"/>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5"/>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5"/>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5"/>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97" name="Shape 97"/>
        <p:cNvGrpSpPr/>
        <p:nvPr/>
      </p:nvGrpSpPr>
      <p:grpSpPr>
        <a:xfrm>
          <a:off x="0" y="0"/>
          <a:ext cx="0" cy="0"/>
          <a:chOff x="0" y="0"/>
          <a:chExt cx="0" cy="0"/>
        </a:xfrm>
      </p:grpSpPr>
      <p:sp>
        <p:nvSpPr>
          <p:cNvPr id="98" name="Google Shape;98;p6"/>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99" name="Google Shape;99;p6"/>
          <p:cNvGrpSpPr/>
          <p:nvPr/>
        </p:nvGrpSpPr>
        <p:grpSpPr>
          <a:xfrm flipH="1" rot="-5400000">
            <a:off x="6878644" y="-1966291"/>
            <a:ext cx="4313925" cy="3465375"/>
            <a:chOff x="1645525" y="677625"/>
            <a:chExt cx="4313925" cy="3465375"/>
          </a:xfrm>
        </p:grpSpPr>
        <p:sp>
          <p:nvSpPr>
            <p:cNvPr id="100" name="Google Shape;100;p6"/>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6"/>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 name="Google Shape;108;p6"/>
          <p:cNvGrpSpPr/>
          <p:nvPr/>
        </p:nvGrpSpPr>
        <p:grpSpPr>
          <a:xfrm flipH="1">
            <a:off x="-3378906" y="3148409"/>
            <a:ext cx="4313925" cy="3465375"/>
            <a:chOff x="1645525" y="677625"/>
            <a:chExt cx="4313925" cy="3465375"/>
          </a:xfrm>
        </p:grpSpPr>
        <p:sp>
          <p:nvSpPr>
            <p:cNvPr id="109" name="Google Shape;109;p6"/>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6"/>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6"/>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6"/>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6"/>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7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2"/>
        </a:solidFill>
      </p:bgPr>
    </p:bg>
    <p:spTree>
      <p:nvGrpSpPr>
        <p:cNvPr id="117" name="Shape 117"/>
        <p:cNvGrpSpPr/>
        <p:nvPr/>
      </p:nvGrpSpPr>
      <p:grpSpPr>
        <a:xfrm>
          <a:off x="0" y="0"/>
          <a:ext cx="0" cy="0"/>
          <a:chOff x="0" y="0"/>
          <a:chExt cx="0" cy="0"/>
        </a:xfrm>
      </p:grpSpPr>
      <p:sp>
        <p:nvSpPr>
          <p:cNvPr id="118" name="Google Shape;118;p7"/>
          <p:cNvSpPr txBox="1"/>
          <p:nvPr>
            <p:ph type="ctrTitle"/>
          </p:nvPr>
        </p:nvSpPr>
        <p:spPr>
          <a:xfrm flipH="1">
            <a:off x="5981400" y="1816200"/>
            <a:ext cx="2445900" cy="9696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1"/>
              </a:buClr>
              <a:buSzPts val="3000"/>
              <a:buNone/>
              <a:defRPr sz="6000">
                <a:solidFill>
                  <a:schemeClr val="lt1"/>
                </a:solidFill>
              </a:defRPr>
            </a:lvl1pPr>
            <a:lvl2pPr lvl="1" rtl="0" algn="r">
              <a:spcBef>
                <a:spcPts val="0"/>
              </a:spcBef>
              <a:spcAft>
                <a:spcPts val="0"/>
              </a:spcAft>
              <a:buClr>
                <a:schemeClr val="lt1"/>
              </a:buClr>
              <a:buSzPts val="2400"/>
              <a:buNone/>
              <a:defRPr sz="2400">
                <a:solidFill>
                  <a:schemeClr val="lt1"/>
                </a:solidFill>
              </a:defRPr>
            </a:lvl2pPr>
            <a:lvl3pPr lvl="2" rtl="0" algn="r">
              <a:spcBef>
                <a:spcPts val="0"/>
              </a:spcBef>
              <a:spcAft>
                <a:spcPts val="0"/>
              </a:spcAft>
              <a:buClr>
                <a:schemeClr val="lt1"/>
              </a:buClr>
              <a:buSzPts val="2400"/>
              <a:buNone/>
              <a:defRPr sz="2400">
                <a:solidFill>
                  <a:schemeClr val="lt1"/>
                </a:solidFill>
              </a:defRPr>
            </a:lvl3pPr>
            <a:lvl4pPr lvl="3" rtl="0" algn="r">
              <a:spcBef>
                <a:spcPts val="0"/>
              </a:spcBef>
              <a:spcAft>
                <a:spcPts val="0"/>
              </a:spcAft>
              <a:buClr>
                <a:schemeClr val="lt1"/>
              </a:buClr>
              <a:buSzPts val="2400"/>
              <a:buNone/>
              <a:defRPr sz="2400">
                <a:solidFill>
                  <a:schemeClr val="lt1"/>
                </a:solidFill>
              </a:defRPr>
            </a:lvl4pPr>
            <a:lvl5pPr lvl="4" rtl="0" algn="r">
              <a:spcBef>
                <a:spcPts val="0"/>
              </a:spcBef>
              <a:spcAft>
                <a:spcPts val="0"/>
              </a:spcAft>
              <a:buClr>
                <a:schemeClr val="lt1"/>
              </a:buClr>
              <a:buSzPts val="2400"/>
              <a:buNone/>
              <a:defRPr sz="2400">
                <a:solidFill>
                  <a:schemeClr val="lt1"/>
                </a:solidFill>
              </a:defRPr>
            </a:lvl5pPr>
            <a:lvl6pPr lvl="5" rtl="0" algn="r">
              <a:spcBef>
                <a:spcPts val="0"/>
              </a:spcBef>
              <a:spcAft>
                <a:spcPts val="0"/>
              </a:spcAft>
              <a:buClr>
                <a:schemeClr val="lt1"/>
              </a:buClr>
              <a:buSzPts val="2400"/>
              <a:buNone/>
              <a:defRPr sz="2400">
                <a:solidFill>
                  <a:schemeClr val="lt1"/>
                </a:solidFill>
              </a:defRPr>
            </a:lvl6pPr>
            <a:lvl7pPr lvl="6" rtl="0" algn="r">
              <a:spcBef>
                <a:spcPts val="0"/>
              </a:spcBef>
              <a:spcAft>
                <a:spcPts val="0"/>
              </a:spcAft>
              <a:buClr>
                <a:schemeClr val="lt1"/>
              </a:buClr>
              <a:buSzPts val="2400"/>
              <a:buNone/>
              <a:defRPr sz="2400">
                <a:solidFill>
                  <a:schemeClr val="lt1"/>
                </a:solidFill>
              </a:defRPr>
            </a:lvl7pPr>
            <a:lvl8pPr lvl="7" rtl="0" algn="r">
              <a:spcBef>
                <a:spcPts val="0"/>
              </a:spcBef>
              <a:spcAft>
                <a:spcPts val="0"/>
              </a:spcAft>
              <a:buClr>
                <a:schemeClr val="lt1"/>
              </a:buClr>
              <a:buSzPts val="2400"/>
              <a:buNone/>
              <a:defRPr sz="2400">
                <a:solidFill>
                  <a:schemeClr val="lt1"/>
                </a:solidFill>
              </a:defRPr>
            </a:lvl8pPr>
            <a:lvl9pPr lvl="8" rtl="0" algn="r">
              <a:spcBef>
                <a:spcPts val="0"/>
              </a:spcBef>
              <a:spcAft>
                <a:spcPts val="0"/>
              </a:spcAft>
              <a:buClr>
                <a:schemeClr val="lt1"/>
              </a:buClr>
              <a:buSzPts val="2400"/>
              <a:buNone/>
              <a:defRPr sz="2400">
                <a:solidFill>
                  <a:schemeClr val="lt1"/>
                </a:solidFill>
              </a:defRPr>
            </a:lvl9pPr>
          </a:lstStyle>
          <a:p/>
        </p:txBody>
      </p:sp>
      <p:sp>
        <p:nvSpPr>
          <p:cNvPr id="119" name="Google Shape;119;p7"/>
          <p:cNvSpPr txBox="1"/>
          <p:nvPr>
            <p:ph idx="1" type="subTitle"/>
          </p:nvPr>
        </p:nvSpPr>
        <p:spPr>
          <a:xfrm flipH="1">
            <a:off x="4734000" y="2670300"/>
            <a:ext cx="3693300" cy="65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600">
                <a:solidFill>
                  <a:schemeClr val="lt1"/>
                </a:solidFill>
              </a:defRPr>
            </a:lvl1pPr>
            <a:lvl2pPr lvl="1" rtl="0" algn="r">
              <a:lnSpc>
                <a:spcPct val="100000"/>
              </a:lnSpc>
              <a:spcBef>
                <a:spcPts val="1600"/>
              </a:spcBef>
              <a:spcAft>
                <a:spcPts val="0"/>
              </a:spcAft>
              <a:buNone/>
              <a:defRPr sz="1600">
                <a:solidFill>
                  <a:schemeClr val="lt1"/>
                </a:solidFill>
              </a:defRPr>
            </a:lvl2pPr>
            <a:lvl3pPr lvl="2" rtl="0" algn="r">
              <a:lnSpc>
                <a:spcPct val="100000"/>
              </a:lnSpc>
              <a:spcBef>
                <a:spcPts val="1600"/>
              </a:spcBef>
              <a:spcAft>
                <a:spcPts val="0"/>
              </a:spcAft>
              <a:buNone/>
              <a:defRPr sz="1600">
                <a:solidFill>
                  <a:schemeClr val="lt1"/>
                </a:solidFill>
              </a:defRPr>
            </a:lvl3pPr>
            <a:lvl4pPr lvl="3" rtl="0" algn="r">
              <a:lnSpc>
                <a:spcPct val="100000"/>
              </a:lnSpc>
              <a:spcBef>
                <a:spcPts val="1600"/>
              </a:spcBef>
              <a:spcAft>
                <a:spcPts val="0"/>
              </a:spcAft>
              <a:buNone/>
              <a:defRPr sz="1600">
                <a:solidFill>
                  <a:schemeClr val="lt1"/>
                </a:solidFill>
              </a:defRPr>
            </a:lvl4pPr>
            <a:lvl5pPr lvl="4" rtl="0" algn="r">
              <a:lnSpc>
                <a:spcPct val="100000"/>
              </a:lnSpc>
              <a:spcBef>
                <a:spcPts val="1600"/>
              </a:spcBef>
              <a:spcAft>
                <a:spcPts val="0"/>
              </a:spcAft>
              <a:buNone/>
              <a:defRPr sz="1600">
                <a:solidFill>
                  <a:schemeClr val="lt1"/>
                </a:solidFill>
              </a:defRPr>
            </a:lvl5pPr>
            <a:lvl6pPr lvl="5" rtl="0" algn="r">
              <a:lnSpc>
                <a:spcPct val="100000"/>
              </a:lnSpc>
              <a:spcBef>
                <a:spcPts val="1600"/>
              </a:spcBef>
              <a:spcAft>
                <a:spcPts val="0"/>
              </a:spcAft>
              <a:buNone/>
              <a:defRPr sz="1600">
                <a:solidFill>
                  <a:schemeClr val="lt1"/>
                </a:solidFill>
              </a:defRPr>
            </a:lvl6pPr>
            <a:lvl7pPr lvl="6" rtl="0" algn="r">
              <a:lnSpc>
                <a:spcPct val="100000"/>
              </a:lnSpc>
              <a:spcBef>
                <a:spcPts val="1600"/>
              </a:spcBef>
              <a:spcAft>
                <a:spcPts val="0"/>
              </a:spcAft>
              <a:buNone/>
              <a:defRPr sz="1600">
                <a:solidFill>
                  <a:schemeClr val="lt1"/>
                </a:solidFill>
              </a:defRPr>
            </a:lvl7pPr>
            <a:lvl8pPr lvl="7" rtl="0" algn="r">
              <a:lnSpc>
                <a:spcPct val="100000"/>
              </a:lnSpc>
              <a:spcBef>
                <a:spcPts val="1600"/>
              </a:spcBef>
              <a:spcAft>
                <a:spcPts val="0"/>
              </a:spcAft>
              <a:buNone/>
              <a:defRPr sz="1600">
                <a:solidFill>
                  <a:schemeClr val="lt1"/>
                </a:solidFill>
              </a:defRPr>
            </a:lvl8pPr>
            <a:lvl9pPr lvl="8" rtl="0" algn="r">
              <a:lnSpc>
                <a:spcPct val="100000"/>
              </a:lnSpc>
              <a:spcBef>
                <a:spcPts val="1600"/>
              </a:spcBef>
              <a:spcAft>
                <a:spcPts val="1600"/>
              </a:spcAft>
              <a:buNone/>
              <a:defRPr sz="1600">
                <a:solidFill>
                  <a:schemeClr val="lt1"/>
                </a:solidFill>
              </a:defRPr>
            </a:lvl9pPr>
          </a:lstStyle>
          <a:p/>
        </p:txBody>
      </p:sp>
      <p:grpSp>
        <p:nvGrpSpPr>
          <p:cNvPr id="120" name="Google Shape;120;p7"/>
          <p:cNvGrpSpPr/>
          <p:nvPr/>
        </p:nvGrpSpPr>
        <p:grpSpPr>
          <a:xfrm rot="-7659021">
            <a:off x="8014069" y="3043962"/>
            <a:ext cx="4313635" cy="3465142"/>
            <a:chOff x="1645525" y="677625"/>
            <a:chExt cx="4313925" cy="3465375"/>
          </a:xfrm>
        </p:grpSpPr>
        <p:sp>
          <p:nvSpPr>
            <p:cNvPr id="121" name="Google Shape;121;p7"/>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chemeClr val="dk2">
                <a:alpha val="2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7"/>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chemeClr val="dk2">
                <a:alpha val="2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chemeClr val="dk2">
                <a:alpha val="2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7"/>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chemeClr val="dk2">
                <a:alpha val="2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chemeClr val="dk2">
                <a:alpha val="2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chemeClr val="dk2">
                <a:alpha val="2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chemeClr val="dk2">
                <a:alpha val="2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chemeClr val="dk2">
                <a:alpha val="2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 name="Google Shape;129;p7"/>
          <p:cNvGrpSpPr/>
          <p:nvPr/>
        </p:nvGrpSpPr>
        <p:grpSpPr>
          <a:xfrm>
            <a:off x="423700" y="1792963"/>
            <a:ext cx="4313925" cy="3465375"/>
            <a:chOff x="1645525" y="677625"/>
            <a:chExt cx="4313925" cy="3465375"/>
          </a:xfrm>
        </p:grpSpPr>
        <p:sp>
          <p:nvSpPr>
            <p:cNvPr id="130" name="Google Shape;130;p7"/>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7"/>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7"/>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7"/>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7"/>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7"/>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 name="Google Shape;138;p7"/>
          <p:cNvGrpSpPr/>
          <p:nvPr/>
        </p:nvGrpSpPr>
        <p:grpSpPr>
          <a:xfrm rot="10362564">
            <a:off x="-2743655" y="-1714491"/>
            <a:ext cx="4313859" cy="3465322"/>
            <a:chOff x="1645525" y="677625"/>
            <a:chExt cx="4313925" cy="3465375"/>
          </a:xfrm>
        </p:grpSpPr>
        <p:sp>
          <p:nvSpPr>
            <p:cNvPr id="139" name="Google Shape;139;p7"/>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7"/>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7"/>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 name="Google Shape;147;p7"/>
          <p:cNvGrpSpPr/>
          <p:nvPr/>
        </p:nvGrpSpPr>
        <p:grpSpPr>
          <a:xfrm rot="-7659021">
            <a:off x="8014069" y="3043962"/>
            <a:ext cx="4313635" cy="3465142"/>
            <a:chOff x="1645525" y="677625"/>
            <a:chExt cx="4313925" cy="3465375"/>
          </a:xfrm>
        </p:grpSpPr>
        <p:sp>
          <p:nvSpPr>
            <p:cNvPr id="148" name="Google Shape;148;p7"/>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7"/>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7"/>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7"/>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156" name="Shape 156"/>
        <p:cNvGrpSpPr/>
        <p:nvPr/>
      </p:nvGrpSpPr>
      <p:grpSpPr>
        <a:xfrm>
          <a:off x="0" y="0"/>
          <a:ext cx="0" cy="0"/>
          <a:chOff x="0" y="0"/>
          <a:chExt cx="0" cy="0"/>
        </a:xfrm>
      </p:grpSpPr>
      <p:sp>
        <p:nvSpPr>
          <p:cNvPr id="157" name="Google Shape;157;p8"/>
          <p:cNvSpPr txBox="1"/>
          <p:nvPr>
            <p:ph type="title"/>
          </p:nvPr>
        </p:nvSpPr>
        <p:spPr>
          <a:xfrm>
            <a:off x="5105850" y="541051"/>
            <a:ext cx="3411600" cy="2212800"/>
          </a:xfrm>
          <a:prstGeom prst="rect">
            <a:avLst/>
          </a:prstGeom>
          <a:noFill/>
        </p:spPr>
        <p:txBody>
          <a:bodyPr anchorCtr="0" anchor="t" bIns="91425" lIns="91425" spcFirstLastPara="1" rIns="91425" wrap="square" tIns="91425">
            <a:noAutofit/>
          </a:bodyPr>
          <a:lstStyle>
            <a:lvl1pPr lvl="0" algn="r">
              <a:lnSpc>
                <a:spcPct val="90000"/>
              </a:lnSpc>
              <a:spcBef>
                <a:spcPts val="0"/>
              </a:spcBef>
              <a:spcAft>
                <a:spcPts val="0"/>
              </a:spcAft>
              <a:buClr>
                <a:schemeClr val="accent4"/>
              </a:buClr>
              <a:buSzPts val="4800"/>
              <a:buNone/>
              <a:defRPr sz="4000">
                <a:solidFill>
                  <a:schemeClr val="accent4"/>
                </a:solidFill>
              </a:defRPr>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2"/>
        </a:solidFill>
      </p:bgPr>
    </p:bg>
    <p:spTree>
      <p:nvGrpSpPr>
        <p:cNvPr id="158" name="Shape 158"/>
        <p:cNvGrpSpPr/>
        <p:nvPr/>
      </p:nvGrpSpPr>
      <p:grpSpPr>
        <a:xfrm>
          <a:off x="0" y="0"/>
          <a:ext cx="0" cy="0"/>
          <a:chOff x="0" y="0"/>
          <a:chExt cx="0" cy="0"/>
        </a:xfrm>
      </p:grpSpPr>
      <p:sp>
        <p:nvSpPr>
          <p:cNvPr id="159" name="Google Shape;159;p9"/>
          <p:cNvSpPr txBox="1"/>
          <p:nvPr>
            <p:ph type="title"/>
          </p:nvPr>
        </p:nvSpPr>
        <p:spPr>
          <a:xfrm>
            <a:off x="713229" y="1555600"/>
            <a:ext cx="3429000" cy="1694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200"/>
              <a:buNone/>
              <a:defRPr sz="4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160" name="Google Shape;160;p9"/>
          <p:cNvSpPr txBox="1"/>
          <p:nvPr>
            <p:ph idx="1" type="subTitle"/>
          </p:nvPr>
        </p:nvSpPr>
        <p:spPr>
          <a:xfrm>
            <a:off x="713225" y="4319653"/>
            <a:ext cx="4331100" cy="39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2100"/>
              <a:buNone/>
              <a:defRPr sz="16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161" name="Google Shape;161;p9"/>
          <p:cNvSpPr txBox="1"/>
          <p:nvPr>
            <p:ph hasCustomPrompt="1" idx="2" type="title"/>
          </p:nvPr>
        </p:nvSpPr>
        <p:spPr>
          <a:xfrm>
            <a:off x="713229" y="315950"/>
            <a:ext cx="991800" cy="9795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dk2"/>
              </a:buClr>
              <a:buSzPts val="3600"/>
              <a:buNone/>
              <a:defRPr sz="6000">
                <a:solidFill>
                  <a:schemeClr val="dk2"/>
                </a:solidFill>
              </a:defRPr>
            </a:lvl1pPr>
            <a:lvl2pPr lvl="1" rtl="0" algn="r">
              <a:spcBef>
                <a:spcPts val="0"/>
              </a:spcBef>
              <a:spcAft>
                <a:spcPts val="0"/>
              </a:spcAft>
              <a:buClr>
                <a:schemeClr val="dk2"/>
              </a:buClr>
              <a:buSzPts val="48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chemeClr val="dk2"/>
              </a:buClr>
              <a:buSzPts val="48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chemeClr val="dk2"/>
              </a:buClr>
              <a:buSzPts val="48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chemeClr val="dk2"/>
              </a:buClr>
              <a:buSzPts val="48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chemeClr val="dk2"/>
              </a:buClr>
              <a:buSzPts val="48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chemeClr val="dk2"/>
              </a:buClr>
              <a:buSzPts val="48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chemeClr val="dk2"/>
              </a:buClr>
              <a:buSzPts val="48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chemeClr val="dk2"/>
              </a:buClr>
              <a:buSzPts val="4800"/>
              <a:buFont typeface="Fira Sans Extra Condensed Medium"/>
              <a:buNone/>
              <a:defRPr sz="48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162" name="Google Shape;162;p9"/>
          <p:cNvSpPr/>
          <p:nvPr/>
        </p:nvSpPr>
        <p:spPr>
          <a:xfrm flipH="1">
            <a:off x="4247163" y="582475"/>
            <a:ext cx="4705436" cy="4690904"/>
          </a:xfrm>
          <a:custGeom>
            <a:rect b="b" l="l" r="r" t="t"/>
            <a:pathLst>
              <a:path extrusionOk="0" h="77796" w="78037">
                <a:moveTo>
                  <a:pt x="38785" y="1"/>
                </a:moveTo>
                <a:cubicBezTo>
                  <a:pt x="21373" y="1"/>
                  <a:pt x="1" y="7544"/>
                  <a:pt x="137" y="25776"/>
                </a:cubicBezTo>
                <a:cubicBezTo>
                  <a:pt x="242" y="39913"/>
                  <a:pt x="10968" y="41626"/>
                  <a:pt x="16160" y="41626"/>
                </a:cubicBezTo>
                <a:cubicBezTo>
                  <a:pt x="17821" y="41626"/>
                  <a:pt x="18915" y="41451"/>
                  <a:pt x="18915" y="41451"/>
                </a:cubicBezTo>
                <a:cubicBezTo>
                  <a:pt x="19094" y="45489"/>
                  <a:pt x="23570" y="49866"/>
                  <a:pt x="26156" y="50860"/>
                </a:cubicBezTo>
                <a:cubicBezTo>
                  <a:pt x="27967" y="51547"/>
                  <a:pt x="30146" y="52461"/>
                  <a:pt x="33441" y="52461"/>
                </a:cubicBezTo>
                <a:cubicBezTo>
                  <a:pt x="35395" y="52461"/>
                  <a:pt x="37742" y="52140"/>
                  <a:pt x="40638" y="51258"/>
                </a:cubicBezTo>
                <a:cubicBezTo>
                  <a:pt x="41334" y="51139"/>
                  <a:pt x="42051" y="50980"/>
                  <a:pt x="42767" y="50781"/>
                </a:cubicBezTo>
                <a:cubicBezTo>
                  <a:pt x="43284" y="52412"/>
                  <a:pt x="44537" y="54023"/>
                  <a:pt x="47064" y="55018"/>
                </a:cubicBezTo>
                <a:cubicBezTo>
                  <a:pt x="56950" y="58897"/>
                  <a:pt x="54941" y="70097"/>
                  <a:pt x="53588" y="77795"/>
                </a:cubicBezTo>
                <a:cubicBezTo>
                  <a:pt x="55180" y="77258"/>
                  <a:pt x="56731" y="76641"/>
                  <a:pt x="58243" y="75965"/>
                </a:cubicBezTo>
                <a:cubicBezTo>
                  <a:pt x="59258" y="69559"/>
                  <a:pt x="60849" y="60707"/>
                  <a:pt x="62262" y="58996"/>
                </a:cubicBezTo>
                <a:cubicBezTo>
                  <a:pt x="64211" y="56589"/>
                  <a:pt x="66340" y="52432"/>
                  <a:pt x="67513" y="47081"/>
                </a:cubicBezTo>
                <a:cubicBezTo>
                  <a:pt x="67772" y="46961"/>
                  <a:pt x="68050" y="46822"/>
                  <a:pt x="68329" y="46683"/>
                </a:cubicBezTo>
                <a:cubicBezTo>
                  <a:pt x="72069" y="46305"/>
                  <a:pt x="78036" y="42008"/>
                  <a:pt x="75232" y="28759"/>
                </a:cubicBezTo>
                <a:cubicBezTo>
                  <a:pt x="70756" y="10657"/>
                  <a:pt x="57686" y="373"/>
                  <a:pt x="40061" y="14"/>
                </a:cubicBezTo>
                <a:cubicBezTo>
                  <a:pt x="39639" y="5"/>
                  <a:pt x="39213" y="1"/>
                  <a:pt x="38785"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 name="Google Shape;163;p9"/>
          <p:cNvGrpSpPr/>
          <p:nvPr/>
        </p:nvGrpSpPr>
        <p:grpSpPr>
          <a:xfrm rot="-6721043">
            <a:off x="7548010" y="3679328"/>
            <a:ext cx="4314064" cy="3465487"/>
            <a:chOff x="1645525" y="677625"/>
            <a:chExt cx="4313925" cy="3465375"/>
          </a:xfrm>
        </p:grpSpPr>
        <p:sp>
          <p:nvSpPr>
            <p:cNvPr id="164" name="Google Shape;164;p9"/>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9"/>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9"/>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9"/>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9"/>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 name="Google Shape;172;p9"/>
          <p:cNvGrpSpPr/>
          <p:nvPr/>
        </p:nvGrpSpPr>
        <p:grpSpPr>
          <a:xfrm rot="10800000">
            <a:off x="-3279918" y="-1614444"/>
            <a:ext cx="4313494" cy="3465028"/>
            <a:chOff x="1645525" y="677625"/>
            <a:chExt cx="4313925" cy="3465375"/>
          </a:xfrm>
        </p:grpSpPr>
        <p:sp>
          <p:nvSpPr>
            <p:cNvPr id="173" name="Google Shape;173;p9"/>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9EC5F3">
                <a:alpha val="33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181" name="Shape 181"/>
        <p:cNvGrpSpPr/>
        <p:nvPr/>
      </p:nvGrpSpPr>
      <p:grpSpPr>
        <a:xfrm>
          <a:off x="0" y="0"/>
          <a:ext cx="0" cy="0"/>
          <a:chOff x="0" y="0"/>
          <a:chExt cx="0" cy="0"/>
        </a:xfrm>
      </p:grpSpPr>
      <p:sp>
        <p:nvSpPr>
          <p:cNvPr id="182" name="Google Shape;182;p10"/>
          <p:cNvSpPr txBox="1"/>
          <p:nvPr>
            <p:ph type="ctrTitle"/>
          </p:nvPr>
        </p:nvSpPr>
        <p:spPr>
          <a:xfrm>
            <a:off x="2274300" y="4353034"/>
            <a:ext cx="4595400" cy="355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accent5"/>
              </a:buClr>
              <a:buSzPts val="1400"/>
              <a:buNone/>
              <a:defRPr sz="1800">
                <a:solidFill>
                  <a:schemeClr val="lt2"/>
                </a:solidFill>
              </a:defRPr>
            </a:lvl1pPr>
            <a:lvl2pPr lvl="1" rtl="0" algn="ctr">
              <a:spcBef>
                <a:spcPts val="0"/>
              </a:spcBef>
              <a:spcAft>
                <a:spcPts val="0"/>
              </a:spcAft>
              <a:buClr>
                <a:schemeClr val="accent5"/>
              </a:buClr>
              <a:buSzPts val="1400"/>
              <a:buNone/>
              <a:defRPr sz="1400">
                <a:solidFill>
                  <a:schemeClr val="accent5"/>
                </a:solidFill>
              </a:defRPr>
            </a:lvl2pPr>
            <a:lvl3pPr lvl="2" rtl="0" algn="ctr">
              <a:spcBef>
                <a:spcPts val="0"/>
              </a:spcBef>
              <a:spcAft>
                <a:spcPts val="0"/>
              </a:spcAft>
              <a:buClr>
                <a:schemeClr val="accent5"/>
              </a:buClr>
              <a:buSzPts val="1400"/>
              <a:buNone/>
              <a:defRPr sz="1400">
                <a:solidFill>
                  <a:schemeClr val="accent5"/>
                </a:solidFill>
              </a:defRPr>
            </a:lvl3pPr>
            <a:lvl4pPr lvl="3" rtl="0" algn="ctr">
              <a:spcBef>
                <a:spcPts val="0"/>
              </a:spcBef>
              <a:spcAft>
                <a:spcPts val="0"/>
              </a:spcAft>
              <a:buClr>
                <a:schemeClr val="accent5"/>
              </a:buClr>
              <a:buSzPts val="1400"/>
              <a:buNone/>
              <a:defRPr sz="1400">
                <a:solidFill>
                  <a:schemeClr val="accent5"/>
                </a:solidFill>
              </a:defRPr>
            </a:lvl4pPr>
            <a:lvl5pPr lvl="4" rtl="0" algn="ctr">
              <a:spcBef>
                <a:spcPts val="0"/>
              </a:spcBef>
              <a:spcAft>
                <a:spcPts val="0"/>
              </a:spcAft>
              <a:buClr>
                <a:schemeClr val="accent5"/>
              </a:buClr>
              <a:buSzPts val="1400"/>
              <a:buNone/>
              <a:defRPr sz="1400">
                <a:solidFill>
                  <a:schemeClr val="accent5"/>
                </a:solidFill>
              </a:defRPr>
            </a:lvl5pPr>
            <a:lvl6pPr lvl="5" rtl="0" algn="ctr">
              <a:spcBef>
                <a:spcPts val="0"/>
              </a:spcBef>
              <a:spcAft>
                <a:spcPts val="0"/>
              </a:spcAft>
              <a:buClr>
                <a:schemeClr val="accent5"/>
              </a:buClr>
              <a:buSzPts val="1400"/>
              <a:buNone/>
              <a:defRPr sz="1400">
                <a:solidFill>
                  <a:schemeClr val="accent5"/>
                </a:solidFill>
              </a:defRPr>
            </a:lvl6pPr>
            <a:lvl7pPr lvl="6" rtl="0" algn="ctr">
              <a:spcBef>
                <a:spcPts val="0"/>
              </a:spcBef>
              <a:spcAft>
                <a:spcPts val="0"/>
              </a:spcAft>
              <a:buClr>
                <a:schemeClr val="accent5"/>
              </a:buClr>
              <a:buSzPts val="1400"/>
              <a:buNone/>
              <a:defRPr sz="1400">
                <a:solidFill>
                  <a:schemeClr val="accent5"/>
                </a:solidFill>
              </a:defRPr>
            </a:lvl7pPr>
            <a:lvl8pPr lvl="7" rtl="0" algn="ctr">
              <a:spcBef>
                <a:spcPts val="0"/>
              </a:spcBef>
              <a:spcAft>
                <a:spcPts val="0"/>
              </a:spcAft>
              <a:buClr>
                <a:schemeClr val="accent5"/>
              </a:buClr>
              <a:buSzPts val="1400"/>
              <a:buNone/>
              <a:defRPr sz="1400">
                <a:solidFill>
                  <a:schemeClr val="accent5"/>
                </a:solidFill>
              </a:defRPr>
            </a:lvl8pPr>
            <a:lvl9pPr lvl="8" rtl="0" algn="ctr">
              <a:spcBef>
                <a:spcPts val="0"/>
              </a:spcBef>
              <a:spcAft>
                <a:spcPts val="0"/>
              </a:spcAft>
              <a:buClr>
                <a:schemeClr val="accent5"/>
              </a:buClr>
              <a:buSzPts val="1400"/>
              <a:buNone/>
              <a:defRPr sz="1400">
                <a:solidFill>
                  <a:schemeClr val="accent5"/>
                </a:solidFill>
              </a:defRPr>
            </a:lvl9pPr>
          </a:lstStyle>
          <a:p/>
        </p:txBody>
      </p:sp>
      <p:sp>
        <p:nvSpPr>
          <p:cNvPr id="183" name="Google Shape;183;p10"/>
          <p:cNvSpPr txBox="1"/>
          <p:nvPr>
            <p:ph idx="1" type="subTitle"/>
          </p:nvPr>
        </p:nvSpPr>
        <p:spPr>
          <a:xfrm>
            <a:off x="1102125" y="3251400"/>
            <a:ext cx="6939900" cy="11016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2200">
                <a:solidFill>
                  <a:schemeClr val="lt2"/>
                </a:solidFill>
              </a:defRPr>
            </a:lvl1pPr>
            <a:lvl2pPr lvl="1" rtl="0" algn="ctr">
              <a:lnSpc>
                <a:spcPct val="100000"/>
              </a:lnSpc>
              <a:spcBef>
                <a:spcPts val="0"/>
              </a:spcBef>
              <a:spcAft>
                <a:spcPts val="0"/>
              </a:spcAft>
              <a:buNone/>
              <a:defRPr sz="2200">
                <a:solidFill>
                  <a:schemeClr val="lt2"/>
                </a:solidFill>
              </a:defRPr>
            </a:lvl2pPr>
            <a:lvl3pPr lvl="2" rtl="0" algn="ctr">
              <a:lnSpc>
                <a:spcPct val="100000"/>
              </a:lnSpc>
              <a:spcBef>
                <a:spcPts val="0"/>
              </a:spcBef>
              <a:spcAft>
                <a:spcPts val="0"/>
              </a:spcAft>
              <a:buNone/>
              <a:defRPr sz="2200">
                <a:solidFill>
                  <a:schemeClr val="lt2"/>
                </a:solidFill>
              </a:defRPr>
            </a:lvl3pPr>
            <a:lvl4pPr lvl="3" rtl="0" algn="ctr">
              <a:lnSpc>
                <a:spcPct val="100000"/>
              </a:lnSpc>
              <a:spcBef>
                <a:spcPts val="0"/>
              </a:spcBef>
              <a:spcAft>
                <a:spcPts val="0"/>
              </a:spcAft>
              <a:buNone/>
              <a:defRPr sz="2200">
                <a:solidFill>
                  <a:schemeClr val="lt2"/>
                </a:solidFill>
              </a:defRPr>
            </a:lvl4pPr>
            <a:lvl5pPr lvl="4" rtl="0" algn="ctr">
              <a:lnSpc>
                <a:spcPct val="100000"/>
              </a:lnSpc>
              <a:spcBef>
                <a:spcPts val="0"/>
              </a:spcBef>
              <a:spcAft>
                <a:spcPts val="0"/>
              </a:spcAft>
              <a:buNone/>
              <a:defRPr sz="2200">
                <a:solidFill>
                  <a:schemeClr val="lt2"/>
                </a:solidFill>
              </a:defRPr>
            </a:lvl5pPr>
            <a:lvl6pPr lvl="5" rtl="0" algn="ctr">
              <a:lnSpc>
                <a:spcPct val="100000"/>
              </a:lnSpc>
              <a:spcBef>
                <a:spcPts val="0"/>
              </a:spcBef>
              <a:spcAft>
                <a:spcPts val="0"/>
              </a:spcAft>
              <a:buNone/>
              <a:defRPr sz="2200">
                <a:solidFill>
                  <a:schemeClr val="lt2"/>
                </a:solidFill>
              </a:defRPr>
            </a:lvl6pPr>
            <a:lvl7pPr lvl="6" rtl="0" algn="ctr">
              <a:lnSpc>
                <a:spcPct val="100000"/>
              </a:lnSpc>
              <a:spcBef>
                <a:spcPts val="0"/>
              </a:spcBef>
              <a:spcAft>
                <a:spcPts val="0"/>
              </a:spcAft>
              <a:buNone/>
              <a:defRPr sz="2200">
                <a:solidFill>
                  <a:schemeClr val="lt2"/>
                </a:solidFill>
              </a:defRPr>
            </a:lvl7pPr>
            <a:lvl8pPr lvl="7" rtl="0" algn="ctr">
              <a:lnSpc>
                <a:spcPct val="100000"/>
              </a:lnSpc>
              <a:spcBef>
                <a:spcPts val="0"/>
              </a:spcBef>
              <a:spcAft>
                <a:spcPts val="0"/>
              </a:spcAft>
              <a:buNone/>
              <a:defRPr sz="2200">
                <a:solidFill>
                  <a:schemeClr val="lt2"/>
                </a:solidFill>
              </a:defRPr>
            </a:lvl8pPr>
            <a:lvl9pPr lvl="8" rtl="0" algn="ctr">
              <a:lnSpc>
                <a:spcPct val="100000"/>
              </a:lnSpc>
              <a:spcBef>
                <a:spcPts val="0"/>
              </a:spcBef>
              <a:spcAft>
                <a:spcPts val="0"/>
              </a:spcAft>
              <a:buNone/>
              <a:defRPr sz="2200">
                <a:solidFill>
                  <a:schemeClr val="lt2"/>
                </a:solidFill>
              </a:defRPr>
            </a:lvl9pPr>
          </a:lstStyle>
          <a:p/>
        </p:txBody>
      </p:sp>
      <p:grpSp>
        <p:nvGrpSpPr>
          <p:cNvPr id="184" name="Google Shape;184;p10"/>
          <p:cNvGrpSpPr/>
          <p:nvPr/>
        </p:nvGrpSpPr>
        <p:grpSpPr>
          <a:xfrm flipH="1" rot="2178779">
            <a:off x="-2989553" y="2121102"/>
            <a:ext cx="4313956" cy="3465400"/>
            <a:chOff x="1645525" y="677625"/>
            <a:chExt cx="4313925" cy="3465375"/>
          </a:xfrm>
        </p:grpSpPr>
        <p:sp>
          <p:nvSpPr>
            <p:cNvPr id="185" name="Google Shape;185;p10"/>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0"/>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0"/>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0"/>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0"/>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0"/>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0"/>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0"/>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 name="Google Shape;193;p10"/>
          <p:cNvGrpSpPr/>
          <p:nvPr/>
        </p:nvGrpSpPr>
        <p:grpSpPr>
          <a:xfrm flipH="1" rot="-8463123">
            <a:off x="7919689" y="-346076"/>
            <a:ext cx="4313828" cy="3465297"/>
            <a:chOff x="1645525" y="677625"/>
            <a:chExt cx="4313925" cy="3465375"/>
          </a:xfrm>
        </p:grpSpPr>
        <p:sp>
          <p:nvSpPr>
            <p:cNvPr id="194" name="Google Shape;194;p10"/>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0"/>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0"/>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0"/>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0"/>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0"/>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0"/>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0"/>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 name="Google Shape;202;p10"/>
          <p:cNvGrpSpPr/>
          <p:nvPr/>
        </p:nvGrpSpPr>
        <p:grpSpPr>
          <a:xfrm rot="-9670140">
            <a:off x="1041688" y="-1055082"/>
            <a:ext cx="6670468" cy="4313030"/>
            <a:chOff x="1645525" y="677625"/>
            <a:chExt cx="4313925" cy="3465375"/>
          </a:xfrm>
        </p:grpSpPr>
        <p:sp>
          <p:nvSpPr>
            <p:cNvPr id="203" name="Google Shape;203;p10"/>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0"/>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0"/>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0"/>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0"/>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8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Barlow Semi Condensed"/>
              <a:buNone/>
              <a:defRPr b="1" sz="2800">
                <a:solidFill>
                  <a:schemeClr val="dk1"/>
                </a:solidFill>
                <a:latin typeface="Barlow Semi Condensed"/>
                <a:ea typeface="Barlow Semi Condensed"/>
                <a:cs typeface="Barlow Semi Condensed"/>
                <a:sym typeface="Barlow Semi Condensed"/>
              </a:defRPr>
            </a:lvl1pPr>
            <a:lvl2pPr lvl="1">
              <a:spcBef>
                <a:spcPts val="0"/>
              </a:spcBef>
              <a:spcAft>
                <a:spcPts val="0"/>
              </a:spcAft>
              <a:buClr>
                <a:schemeClr val="dk1"/>
              </a:buClr>
              <a:buSzPts val="2800"/>
              <a:buFont typeface="Barlow Semi Condensed"/>
              <a:buNone/>
              <a:defRPr b="1" sz="2800">
                <a:solidFill>
                  <a:schemeClr val="dk1"/>
                </a:solidFill>
                <a:latin typeface="Barlow Semi Condensed"/>
                <a:ea typeface="Barlow Semi Condensed"/>
                <a:cs typeface="Barlow Semi Condensed"/>
                <a:sym typeface="Barlow Semi Condensed"/>
              </a:defRPr>
            </a:lvl2pPr>
            <a:lvl3pPr lvl="2">
              <a:spcBef>
                <a:spcPts val="0"/>
              </a:spcBef>
              <a:spcAft>
                <a:spcPts val="0"/>
              </a:spcAft>
              <a:buClr>
                <a:schemeClr val="dk1"/>
              </a:buClr>
              <a:buSzPts val="2800"/>
              <a:buFont typeface="Barlow Semi Condensed"/>
              <a:buNone/>
              <a:defRPr b="1" sz="2800">
                <a:solidFill>
                  <a:schemeClr val="dk1"/>
                </a:solidFill>
                <a:latin typeface="Barlow Semi Condensed"/>
                <a:ea typeface="Barlow Semi Condensed"/>
                <a:cs typeface="Barlow Semi Condensed"/>
                <a:sym typeface="Barlow Semi Condensed"/>
              </a:defRPr>
            </a:lvl3pPr>
            <a:lvl4pPr lvl="3">
              <a:spcBef>
                <a:spcPts val="0"/>
              </a:spcBef>
              <a:spcAft>
                <a:spcPts val="0"/>
              </a:spcAft>
              <a:buClr>
                <a:schemeClr val="dk1"/>
              </a:buClr>
              <a:buSzPts val="2800"/>
              <a:buFont typeface="Barlow Semi Condensed"/>
              <a:buNone/>
              <a:defRPr b="1" sz="2800">
                <a:solidFill>
                  <a:schemeClr val="dk1"/>
                </a:solidFill>
                <a:latin typeface="Barlow Semi Condensed"/>
                <a:ea typeface="Barlow Semi Condensed"/>
                <a:cs typeface="Barlow Semi Condensed"/>
                <a:sym typeface="Barlow Semi Condensed"/>
              </a:defRPr>
            </a:lvl4pPr>
            <a:lvl5pPr lvl="4">
              <a:spcBef>
                <a:spcPts val="0"/>
              </a:spcBef>
              <a:spcAft>
                <a:spcPts val="0"/>
              </a:spcAft>
              <a:buClr>
                <a:schemeClr val="dk1"/>
              </a:buClr>
              <a:buSzPts val="2800"/>
              <a:buFont typeface="Barlow Semi Condensed"/>
              <a:buNone/>
              <a:defRPr b="1" sz="2800">
                <a:solidFill>
                  <a:schemeClr val="dk1"/>
                </a:solidFill>
                <a:latin typeface="Barlow Semi Condensed"/>
                <a:ea typeface="Barlow Semi Condensed"/>
                <a:cs typeface="Barlow Semi Condensed"/>
                <a:sym typeface="Barlow Semi Condensed"/>
              </a:defRPr>
            </a:lvl5pPr>
            <a:lvl6pPr lvl="5">
              <a:spcBef>
                <a:spcPts val="0"/>
              </a:spcBef>
              <a:spcAft>
                <a:spcPts val="0"/>
              </a:spcAft>
              <a:buClr>
                <a:schemeClr val="dk1"/>
              </a:buClr>
              <a:buSzPts val="2800"/>
              <a:buFont typeface="Barlow Semi Condensed"/>
              <a:buNone/>
              <a:defRPr b="1" sz="2800">
                <a:solidFill>
                  <a:schemeClr val="dk1"/>
                </a:solidFill>
                <a:latin typeface="Barlow Semi Condensed"/>
                <a:ea typeface="Barlow Semi Condensed"/>
                <a:cs typeface="Barlow Semi Condensed"/>
                <a:sym typeface="Barlow Semi Condensed"/>
              </a:defRPr>
            </a:lvl6pPr>
            <a:lvl7pPr lvl="6">
              <a:spcBef>
                <a:spcPts val="0"/>
              </a:spcBef>
              <a:spcAft>
                <a:spcPts val="0"/>
              </a:spcAft>
              <a:buClr>
                <a:schemeClr val="dk1"/>
              </a:buClr>
              <a:buSzPts val="2800"/>
              <a:buFont typeface="Barlow Semi Condensed"/>
              <a:buNone/>
              <a:defRPr b="1" sz="2800">
                <a:solidFill>
                  <a:schemeClr val="dk1"/>
                </a:solidFill>
                <a:latin typeface="Barlow Semi Condensed"/>
                <a:ea typeface="Barlow Semi Condensed"/>
                <a:cs typeface="Barlow Semi Condensed"/>
                <a:sym typeface="Barlow Semi Condensed"/>
              </a:defRPr>
            </a:lvl7pPr>
            <a:lvl8pPr lvl="7">
              <a:spcBef>
                <a:spcPts val="0"/>
              </a:spcBef>
              <a:spcAft>
                <a:spcPts val="0"/>
              </a:spcAft>
              <a:buClr>
                <a:schemeClr val="dk1"/>
              </a:buClr>
              <a:buSzPts val="2800"/>
              <a:buFont typeface="Barlow Semi Condensed"/>
              <a:buNone/>
              <a:defRPr b="1" sz="2800">
                <a:solidFill>
                  <a:schemeClr val="dk1"/>
                </a:solidFill>
                <a:latin typeface="Barlow Semi Condensed"/>
                <a:ea typeface="Barlow Semi Condensed"/>
                <a:cs typeface="Barlow Semi Condensed"/>
                <a:sym typeface="Barlow Semi Condensed"/>
              </a:defRPr>
            </a:lvl8pPr>
            <a:lvl9pPr lvl="8">
              <a:spcBef>
                <a:spcPts val="0"/>
              </a:spcBef>
              <a:spcAft>
                <a:spcPts val="0"/>
              </a:spcAft>
              <a:buClr>
                <a:schemeClr val="dk1"/>
              </a:buClr>
              <a:buSzPts val="2800"/>
              <a:buFont typeface="Barlow Semi Condensed"/>
              <a:buNone/>
              <a:defRPr b="1" sz="2800">
                <a:solidFill>
                  <a:schemeClr val="dk1"/>
                </a:solidFill>
                <a:latin typeface="Barlow Semi Condensed"/>
                <a:ea typeface="Barlow Semi Condensed"/>
                <a:cs typeface="Barlow Semi Condensed"/>
                <a:sym typeface="Barlow Semi Condense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22.png"/><Relationship Id="rId6"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8.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35.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1" name="Shape 421"/>
        <p:cNvGrpSpPr/>
        <p:nvPr/>
      </p:nvGrpSpPr>
      <p:grpSpPr>
        <a:xfrm>
          <a:off x="0" y="0"/>
          <a:ext cx="0" cy="0"/>
          <a:chOff x="0" y="0"/>
          <a:chExt cx="0" cy="0"/>
        </a:xfrm>
      </p:grpSpPr>
      <p:sp>
        <p:nvSpPr>
          <p:cNvPr id="422" name="Google Shape;422;p21"/>
          <p:cNvSpPr txBox="1"/>
          <p:nvPr>
            <p:ph type="ctrTitle"/>
          </p:nvPr>
        </p:nvSpPr>
        <p:spPr>
          <a:xfrm>
            <a:off x="3941825" y="976475"/>
            <a:ext cx="4488900" cy="2346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Neurology 1</a:t>
            </a:r>
            <a:endParaRPr>
              <a:latin typeface="Bahiana"/>
              <a:ea typeface="Bahiana"/>
              <a:cs typeface="Bahiana"/>
              <a:sym typeface="Bahiana"/>
            </a:endParaRPr>
          </a:p>
        </p:txBody>
      </p:sp>
      <p:sp>
        <p:nvSpPr>
          <p:cNvPr id="423" name="Google Shape;423;p21"/>
          <p:cNvSpPr txBox="1"/>
          <p:nvPr>
            <p:ph idx="1" type="subTitle"/>
          </p:nvPr>
        </p:nvSpPr>
        <p:spPr>
          <a:xfrm>
            <a:off x="4476800" y="2668575"/>
            <a:ext cx="4488900" cy="183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Brief overview of the basics of the Brain and CNS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Presented by: Arany Umasuthan</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grpSp>
        <p:nvGrpSpPr>
          <p:cNvPr id="424" name="Google Shape;424;p21"/>
          <p:cNvGrpSpPr/>
          <p:nvPr/>
        </p:nvGrpSpPr>
        <p:grpSpPr>
          <a:xfrm flipH="1">
            <a:off x="0" y="539498"/>
            <a:ext cx="3941823" cy="3760367"/>
            <a:chOff x="5193175" y="1354623"/>
            <a:chExt cx="3941823" cy="3760367"/>
          </a:xfrm>
        </p:grpSpPr>
        <p:grpSp>
          <p:nvGrpSpPr>
            <p:cNvPr id="425" name="Google Shape;425;p21"/>
            <p:cNvGrpSpPr/>
            <p:nvPr/>
          </p:nvGrpSpPr>
          <p:grpSpPr>
            <a:xfrm>
              <a:off x="6733986" y="1354623"/>
              <a:ext cx="2018084" cy="1393422"/>
              <a:chOff x="5560550" y="1017938"/>
              <a:chExt cx="2489925" cy="1719425"/>
            </a:xfrm>
          </p:grpSpPr>
          <p:sp>
            <p:nvSpPr>
              <p:cNvPr id="426" name="Google Shape;426;p21"/>
              <p:cNvSpPr/>
              <p:nvPr/>
            </p:nvSpPr>
            <p:spPr>
              <a:xfrm>
                <a:off x="5560550" y="1017938"/>
                <a:ext cx="2489925" cy="1719425"/>
              </a:xfrm>
              <a:custGeom>
                <a:rect b="b" l="l" r="r" t="t"/>
                <a:pathLst>
                  <a:path extrusionOk="0" h="68777" w="99597">
                    <a:moveTo>
                      <a:pt x="54255" y="733"/>
                    </a:moveTo>
                    <a:cubicBezTo>
                      <a:pt x="57373" y="733"/>
                      <a:pt x="60177" y="3725"/>
                      <a:pt x="60198" y="3746"/>
                    </a:cubicBezTo>
                    <a:cubicBezTo>
                      <a:pt x="60219" y="3767"/>
                      <a:pt x="60239" y="3787"/>
                      <a:pt x="60260" y="3808"/>
                    </a:cubicBezTo>
                    <a:cubicBezTo>
                      <a:pt x="60281" y="3829"/>
                      <a:pt x="60302" y="3850"/>
                      <a:pt x="60323" y="3850"/>
                    </a:cubicBezTo>
                    <a:cubicBezTo>
                      <a:pt x="60700" y="4206"/>
                      <a:pt x="60888" y="4729"/>
                      <a:pt x="60888" y="4729"/>
                    </a:cubicBezTo>
                    <a:lnTo>
                      <a:pt x="60700" y="4771"/>
                    </a:lnTo>
                    <a:cubicBezTo>
                      <a:pt x="58377" y="5252"/>
                      <a:pt x="56285" y="6298"/>
                      <a:pt x="54674" y="7742"/>
                    </a:cubicBezTo>
                    <a:cubicBezTo>
                      <a:pt x="52100" y="10065"/>
                      <a:pt x="51138" y="12199"/>
                      <a:pt x="50803" y="13266"/>
                    </a:cubicBezTo>
                    <a:lnTo>
                      <a:pt x="50698" y="13622"/>
                    </a:lnTo>
                    <a:lnTo>
                      <a:pt x="50301" y="13642"/>
                    </a:lnTo>
                    <a:cubicBezTo>
                      <a:pt x="46263" y="13810"/>
                      <a:pt x="43940" y="16907"/>
                      <a:pt x="42936" y="18748"/>
                    </a:cubicBezTo>
                    <a:lnTo>
                      <a:pt x="42873" y="18852"/>
                    </a:lnTo>
                    <a:cubicBezTo>
                      <a:pt x="42622" y="18601"/>
                      <a:pt x="42308" y="18455"/>
                      <a:pt x="42161" y="18078"/>
                    </a:cubicBezTo>
                    <a:cubicBezTo>
                      <a:pt x="41597" y="17262"/>
                      <a:pt x="40362" y="15965"/>
                      <a:pt x="37998" y="15400"/>
                    </a:cubicBezTo>
                    <a:cubicBezTo>
                      <a:pt x="37971" y="15395"/>
                      <a:pt x="37944" y="15392"/>
                      <a:pt x="37917" y="15392"/>
                    </a:cubicBezTo>
                    <a:cubicBezTo>
                      <a:pt x="37737" y="15392"/>
                      <a:pt x="37574" y="15511"/>
                      <a:pt x="37537" y="15693"/>
                    </a:cubicBezTo>
                    <a:cubicBezTo>
                      <a:pt x="37475" y="15902"/>
                      <a:pt x="37600" y="16111"/>
                      <a:pt x="37830" y="16174"/>
                    </a:cubicBezTo>
                    <a:cubicBezTo>
                      <a:pt x="40132" y="16718"/>
                      <a:pt x="41220" y="18036"/>
                      <a:pt x="41617" y="18706"/>
                    </a:cubicBezTo>
                    <a:cubicBezTo>
                      <a:pt x="41638" y="18706"/>
                      <a:pt x="41638" y="18706"/>
                      <a:pt x="41638" y="18685"/>
                    </a:cubicBezTo>
                    <a:cubicBezTo>
                      <a:pt x="41806" y="18915"/>
                      <a:pt x="41931" y="19083"/>
                      <a:pt x="42161" y="19250"/>
                    </a:cubicBezTo>
                    <a:cubicBezTo>
                      <a:pt x="42203" y="19292"/>
                      <a:pt x="42496" y="19522"/>
                      <a:pt x="42580" y="19585"/>
                    </a:cubicBezTo>
                    <a:lnTo>
                      <a:pt x="42057" y="19689"/>
                    </a:lnTo>
                    <a:cubicBezTo>
                      <a:pt x="37851" y="20526"/>
                      <a:pt x="35131" y="25443"/>
                      <a:pt x="34399" y="26908"/>
                    </a:cubicBezTo>
                    <a:lnTo>
                      <a:pt x="34294" y="27159"/>
                    </a:lnTo>
                    <a:lnTo>
                      <a:pt x="34022" y="27222"/>
                    </a:lnTo>
                    <a:cubicBezTo>
                      <a:pt x="32683" y="27515"/>
                      <a:pt x="28143" y="28854"/>
                      <a:pt x="26071" y="33729"/>
                    </a:cubicBezTo>
                    <a:cubicBezTo>
                      <a:pt x="24104" y="38374"/>
                      <a:pt x="25213" y="41157"/>
                      <a:pt x="25778" y="42140"/>
                    </a:cubicBezTo>
                    <a:lnTo>
                      <a:pt x="25967" y="42496"/>
                    </a:lnTo>
                    <a:lnTo>
                      <a:pt x="25695" y="42789"/>
                    </a:lnTo>
                    <a:cubicBezTo>
                      <a:pt x="21003" y="48064"/>
                      <a:pt x="21132" y="53485"/>
                      <a:pt x="22169" y="57271"/>
                    </a:cubicBezTo>
                    <a:lnTo>
                      <a:pt x="22169" y="57271"/>
                    </a:lnTo>
                    <a:cubicBezTo>
                      <a:pt x="21610" y="57395"/>
                      <a:pt x="21279" y="57499"/>
                      <a:pt x="21133" y="57540"/>
                    </a:cubicBezTo>
                    <a:cubicBezTo>
                      <a:pt x="21133" y="57540"/>
                      <a:pt x="21133" y="57519"/>
                      <a:pt x="21133" y="57519"/>
                    </a:cubicBezTo>
                    <a:cubicBezTo>
                      <a:pt x="21050" y="57540"/>
                      <a:pt x="20966" y="57582"/>
                      <a:pt x="20882" y="57624"/>
                    </a:cubicBezTo>
                    <a:cubicBezTo>
                      <a:pt x="20861" y="57624"/>
                      <a:pt x="18434" y="58440"/>
                      <a:pt x="16028" y="58440"/>
                    </a:cubicBezTo>
                    <a:cubicBezTo>
                      <a:pt x="15547" y="58440"/>
                      <a:pt x="15086" y="58398"/>
                      <a:pt x="14689" y="58335"/>
                    </a:cubicBezTo>
                    <a:cubicBezTo>
                      <a:pt x="12680" y="58001"/>
                      <a:pt x="12199" y="56201"/>
                      <a:pt x="12157" y="56013"/>
                    </a:cubicBezTo>
                    <a:cubicBezTo>
                      <a:pt x="12094" y="55720"/>
                      <a:pt x="11948" y="55448"/>
                      <a:pt x="11739" y="55239"/>
                    </a:cubicBezTo>
                    <a:cubicBezTo>
                      <a:pt x="13161" y="54046"/>
                      <a:pt x="14521" y="51891"/>
                      <a:pt x="14166" y="48166"/>
                    </a:cubicBezTo>
                    <a:lnTo>
                      <a:pt x="14166" y="48166"/>
                    </a:lnTo>
                    <a:cubicBezTo>
                      <a:pt x="14459" y="48229"/>
                      <a:pt x="14793" y="48271"/>
                      <a:pt x="15149" y="48271"/>
                    </a:cubicBezTo>
                    <a:cubicBezTo>
                      <a:pt x="15547" y="48271"/>
                      <a:pt x="15986" y="48229"/>
                      <a:pt x="16467" y="48104"/>
                    </a:cubicBezTo>
                    <a:cubicBezTo>
                      <a:pt x="16677" y="48062"/>
                      <a:pt x="16802" y="47853"/>
                      <a:pt x="16760" y="47643"/>
                    </a:cubicBezTo>
                    <a:cubicBezTo>
                      <a:pt x="16707" y="47467"/>
                      <a:pt x="16551" y="47336"/>
                      <a:pt x="16378" y="47336"/>
                    </a:cubicBezTo>
                    <a:cubicBezTo>
                      <a:pt x="16345" y="47336"/>
                      <a:pt x="16312" y="47340"/>
                      <a:pt x="16279" y="47350"/>
                    </a:cubicBezTo>
                    <a:cubicBezTo>
                      <a:pt x="15871" y="47443"/>
                      <a:pt x="15500" y="47483"/>
                      <a:pt x="15163" y="47483"/>
                    </a:cubicBezTo>
                    <a:cubicBezTo>
                      <a:pt x="12993" y="47483"/>
                      <a:pt x="12235" y="45812"/>
                      <a:pt x="12199" y="45739"/>
                    </a:cubicBezTo>
                    <a:cubicBezTo>
                      <a:pt x="12137" y="45584"/>
                      <a:pt x="11994" y="45498"/>
                      <a:pt x="11839" y="45498"/>
                    </a:cubicBezTo>
                    <a:cubicBezTo>
                      <a:pt x="11785" y="45498"/>
                      <a:pt x="11730" y="45508"/>
                      <a:pt x="11676" y="45530"/>
                    </a:cubicBezTo>
                    <a:cubicBezTo>
                      <a:pt x="11487" y="45614"/>
                      <a:pt x="11383" y="45844"/>
                      <a:pt x="11467" y="46032"/>
                    </a:cubicBezTo>
                    <a:cubicBezTo>
                      <a:pt x="11487" y="46053"/>
                      <a:pt x="12011" y="47246"/>
                      <a:pt x="13350" y="47874"/>
                    </a:cubicBezTo>
                    <a:cubicBezTo>
                      <a:pt x="13831" y="51723"/>
                      <a:pt x="12429" y="53774"/>
                      <a:pt x="11048" y="54820"/>
                    </a:cubicBezTo>
                    <a:cubicBezTo>
                      <a:pt x="10860" y="54778"/>
                      <a:pt x="10671" y="54757"/>
                      <a:pt x="10462" y="54757"/>
                    </a:cubicBezTo>
                    <a:cubicBezTo>
                      <a:pt x="10441" y="54778"/>
                      <a:pt x="10379" y="54778"/>
                      <a:pt x="10274" y="54778"/>
                    </a:cubicBezTo>
                    <a:cubicBezTo>
                      <a:pt x="9207" y="54778"/>
                      <a:pt x="5587" y="54444"/>
                      <a:pt x="3327" y="50091"/>
                    </a:cubicBezTo>
                    <a:cubicBezTo>
                      <a:pt x="795" y="45216"/>
                      <a:pt x="4771" y="37642"/>
                      <a:pt x="5336" y="36596"/>
                    </a:cubicBezTo>
                    <a:cubicBezTo>
                      <a:pt x="5859" y="37956"/>
                      <a:pt x="6654" y="39379"/>
                      <a:pt x="7889" y="40467"/>
                    </a:cubicBezTo>
                    <a:cubicBezTo>
                      <a:pt x="7972" y="40529"/>
                      <a:pt x="8056" y="40550"/>
                      <a:pt x="8140" y="40550"/>
                    </a:cubicBezTo>
                    <a:cubicBezTo>
                      <a:pt x="8265" y="40550"/>
                      <a:pt x="8370" y="40508"/>
                      <a:pt x="8454" y="40425"/>
                    </a:cubicBezTo>
                    <a:cubicBezTo>
                      <a:pt x="8600" y="40257"/>
                      <a:pt x="8579" y="40006"/>
                      <a:pt x="8412" y="39860"/>
                    </a:cubicBezTo>
                    <a:cubicBezTo>
                      <a:pt x="6863" y="38521"/>
                      <a:pt x="6047" y="36512"/>
                      <a:pt x="5608" y="34880"/>
                    </a:cubicBezTo>
                    <a:cubicBezTo>
                      <a:pt x="5713" y="32829"/>
                      <a:pt x="6738" y="31972"/>
                      <a:pt x="7638" y="31595"/>
                    </a:cubicBezTo>
                    <a:cubicBezTo>
                      <a:pt x="7679" y="31616"/>
                      <a:pt x="7700" y="31616"/>
                      <a:pt x="7742" y="31616"/>
                    </a:cubicBezTo>
                    <a:cubicBezTo>
                      <a:pt x="8036" y="31555"/>
                      <a:pt x="8548" y="31495"/>
                      <a:pt x="9114" y="31495"/>
                    </a:cubicBezTo>
                    <a:cubicBezTo>
                      <a:pt x="9918" y="31495"/>
                      <a:pt x="10830" y="31617"/>
                      <a:pt x="11383" y="32034"/>
                    </a:cubicBezTo>
                    <a:cubicBezTo>
                      <a:pt x="10776" y="33101"/>
                      <a:pt x="11048" y="34043"/>
                      <a:pt x="11069" y="34064"/>
                    </a:cubicBezTo>
                    <a:cubicBezTo>
                      <a:pt x="11111" y="34231"/>
                      <a:pt x="11278" y="34336"/>
                      <a:pt x="11446" y="34336"/>
                    </a:cubicBezTo>
                    <a:cubicBezTo>
                      <a:pt x="11467" y="34336"/>
                      <a:pt x="11508" y="34315"/>
                      <a:pt x="11550" y="34315"/>
                    </a:cubicBezTo>
                    <a:cubicBezTo>
                      <a:pt x="11759" y="34252"/>
                      <a:pt x="11885" y="34022"/>
                      <a:pt x="11822" y="33813"/>
                    </a:cubicBezTo>
                    <a:cubicBezTo>
                      <a:pt x="11801" y="33792"/>
                      <a:pt x="11320" y="32202"/>
                      <a:pt x="13705" y="31051"/>
                    </a:cubicBezTo>
                    <a:cubicBezTo>
                      <a:pt x="13915" y="30946"/>
                      <a:pt x="13998" y="30716"/>
                      <a:pt x="13894" y="30528"/>
                    </a:cubicBezTo>
                    <a:cubicBezTo>
                      <a:pt x="13834" y="30380"/>
                      <a:pt x="13691" y="30294"/>
                      <a:pt x="13546" y="30294"/>
                    </a:cubicBezTo>
                    <a:cubicBezTo>
                      <a:pt x="13486" y="30294"/>
                      <a:pt x="13426" y="30309"/>
                      <a:pt x="13371" y="30340"/>
                    </a:cubicBezTo>
                    <a:cubicBezTo>
                      <a:pt x="12701" y="30653"/>
                      <a:pt x="12220" y="31030"/>
                      <a:pt x="11864" y="31407"/>
                    </a:cubicBezTo>
                    <a:cubicBezTo>
                      <a:pt x="11362" y="31009"/>
                      <a:pt x="10692" y="30821"/>
                      <a:pt x="10023" y="30758"/>
                    </a:cubicBezTo>
                    <a:cubicBezTo>
                      <a:pt x="10274" y="30423"/>
                      <a:pt x="10399" y="30026"/>
                      <a:pt x="10337" y="29586"/>
                    </a:cubicBezTo>
                    <a:cubicBezTo>
                      <a:pt x="10337" y="29586"/>
                      <a:pt x="10211" y="27912"/>
                      <a:pt x="11843" y="23184"/>
                    </a:cubicBezTo>
                    <a:cubicBezTo>
                      <a:pt x="13350" y="18769"/>
                      <a:pt x="18957" y="17785"/>
                      <a:pt x="18999" y="17785"/>
                    </a:cubicBezTo>
                    <a:cubicBezTo>
                      <a:pt x="19271" y="17744"/>
                      <a:pt x="19501" y="17618"/>
                      <a:pt x="19710" y="17472"/>
                    </a:cubicBezTo>
                    <a:cubicBezTo>
                      <a:pt x="21698" y="17869"/>
                      <a:pt x="24355" y="18852"/>
                      <a:pt x="26260" y="21091"/>
                    </a:cubicBezTo>
                    <a:cubicBezTo>
                      <a:pt x="26343" y="21175"/>
                      <a:pt x="26448" y="21238"/>
                      <a:pt x="26552" y="21238"/>
                    </a:cubicBezTo>
                    <a:cubicBezTo>
                      <a:pt x="26657" y="21238"/>
                      <a:pt x="26741" y="21196"/>
                      <a:pt x="26804" y="21133"/>
                    </a:cubicBezTo>
                    <a:cubicBezTo>
                      <a:pt x="26971" y="20987"/>
                      <a:pt x="26992" y="20736"/>
                      <a:pt x="26866" y="20568"/>
                    </a:cubicBezTo>
                    <a:cubicBezTo>
                      <a:pt x="24920" y="18267"/>
                      <a:pt x="22284" y="17220"/>
                      <a:pt x="20213" y="16760"/>
                    </a:cubicBezTo>
                    <a:cubicBezTo>
                      <a:pt x="20359" y="16363"/>
                      <a:pt x="20359" y="15944"/>
                      <a:pt x="20192" y="15547"/>
                    </a:cubicBezTo>
                    <a:cubicBezTo>
                      <a:pt x="20129" y="15442"/>
                      <a:pt x="19062" y="12868"/>
                      <a:pt x="22451" y="8830"/>
                    </a:cubicBezTo>
                    <a:cubicBezTo>
                      <a:pt x="24565" y="6340"/>
                      <a:pt x="27933" y="5817"/>
                      <a:pt x="30381" y="5817"/>
                    </a:cubicBezTo>
                    <a:cubicBezTo>
                      <a:pt x="32055" y="5817"/>
                      <a:pt x="33290" y="6068"/>
                      <a:pt x="33290" y="6068"/>
                    </a:cubicBezTo>
                    <a:cubicBezTo>
                      <a:pt x="33397" y="6092"/>
                      <a:pt x="33505" y="6104"/>
                      <a:pt x="33612" y="6104"/>
                    </a:cubicBezTo>
                    <a:cubicBezTo>
                      <a:pt x="34151" y="6104"/>
                      <a:pt x="34667" y="5807"/>
                      <a:pt x="34964" y="5336"/>
                    </a:cubicBezTo>
                    <a:cubicBezTo>
                      <a:pt x="35027" y="5252"/>
                      <a:pt x="36428" y="3076"/>
                      <a:pt x="40278" y="3076"/>
                    </a:cubicBezTo>
                    <a:lnTo>
                      <a:pt x="40550" y="3076"/>
                    </a:lnTo>
                    <a:cubicBezTo>
                      <a:pt x="41157" y="3097"/>
                      <a:pt x="41701" y="3097"/>
                      <a:pt x="42224" y="3097"/>
                    </a:cubicBezTo>
                    <a:cubicBezTo>
                      <a:pt x="43961" y="3097"/>
                      <a:pt x="45342" y="2992"/>
                      <a:pt x="46639" y="2783"/>
                    </a:cubicBezTo>
                    <a:lnTo>
                      <a:pt x="46639" y="2783"/>
                    </a:lnTo>
                    <a:cubicBezTo>
                      <a:pt x="44693" y="3934"/>
                      <a:pt x="42601" y="5650"/>
                      <a:pt x="41157" y="8077"/>
                    </a:cubicBezTo>
                    <a:cubicBezTo>
                      <a:pt x="40660" y="7961"/>
                      <a:pt x="40180" y="7919"/>
                      <a:pt x="39745" y="7919"/>
                    </a:cubicBezTo>
                    <a:cubicBezTo>
                      <a:pt x="38604" y="7919"/>
                      <a:pt x="37765" y="8208"/>
                      <a:pt x="37705" y="8223"/>
                    </a:cubicBezTo>
                    <a:cubicBezTo>
                      <a:pt x="37496" y="8307"/>
                      <a:pt x="37391" y="8537"/>
                      <a:pt x="37454" y="8725"/>
                    </a:cubicBezTo>
                    <a:cubicBezTo>
                      <a:pt x="37521" y="8894"/>
                      <a:pt x="37670" y="8995"/>
                      <a:pt x="37835" y="8995"/>
                    </a:cubicBezTo>
                    <a:cubicBezTo>
                      <a:pt x="37874" y="8995"/>
                      <a:pt x="37915" y="8989"/>
                      <a:pt x="37956" y="8977"/>
                    </a:cubicBezTo>
                    <a:cubicBezTo>
                      <a:pt x="38016" y="8947"/>
                      <a:pt x="38735" y="8704"/>
                      <a:pt x="39713" y="8704"/>
                    </a:cubicBezTo>
                    <a:cubicBezTo>
                      <a:pt x="40106" y="8704"/>
                      <a:pt x="40540" y="8743"/>
                      <a:pt x="40990" y="8851"/>
                    </a:cubicBezTo>
                    <a:cubicBezTo>
                      <a:pt x="41011" y="8893"/>
                      <a:pt x="41053" y="8914"/>
                      <a:pt x="41094" y="8956"/>
                    </a:cubicBezTo>
                    <a:cubicBezTo>
                      <a:pt x="41157" y="8977"/>
                      <a:pt x="41220" y="8997"/>
                      <a:pt x="41283" y="8997"/>
                    </a:cubicBezTo>
                    <a:cubicBezTo>
                      <a:pt x="41325" y="8997"/>
                      <a:pt x="41345" y="8977"/>
                      <a:pt x="41387" y="8977"/>
                    </a:cubicBezTo>
                    <a:cubicBezTo>
                      <a:pt x="42078" y="9207"/>
                      <a:pt x="42768" y="9583"/>
                      <a:pt x="43417" y="10274"/>
                    </a:cubicBezTo>
                    <a:cubicBezTo>
                      <a:pt x="43480" y="10357"/>
                      <a:pt x="43584" y="10399"/>
                      <a:pt x="43689" y="10399"/>
                    </a:cubicBezTo>
                    <a:cubicBezTo>
                      <a:pt x="43794" y="10399"/>
                      <a:pt x="43898" y="10357"/>
                      <a:pt x="43961" y="10295"/>
                    </a:cubicBezTo>
                    <a:cubicBezTo>
                      <a:pt x="44128" y="10148"/>
                      <a:pt x="44128" y="9897"/>
                      <a:pt x="43982" y="9730"/>
                    </a:cubicBezTo>
                    <a:cubicBezTo>
                      <a:pt x="43333" y="9039"/>
                      <a:pt x="42622" y="8600"/>
                      <a:pt x="41931" y="8328"/>
                    </a:cubicBezTo>
                    <a:cubicBezTo>
                      <a:pt x="45216" y="3013"/>
                      <a:pt x="51954" y="1381"/>
                      <a:pt x="52017" y="1360"/>
                    </a:cubicBezTo>
                    <a:cubicBezTo>
                      <a:pt x="52142" y="1339"/>
                      <a:pt x="52226" y="1256"/>
                      <a:pt x="52289" y="1151"/>
                    </a:cubicBezTo>
                    <a:cubicBezTo>
                      <a:pt x="52414" y="1109"/>
                      <a:pt x="52540" y="1067"/>
                      <a:pt x="52686" y="1005"/>
                    </a:cubicBezTo>
                    <a:cubicBezTo>
                      <a:pt x="53188" y="837"/>
                      <a:pt x="53711" y="733"/>
                      <a:pt x="54255" y="733"/>
                    </a:cubicBezTo>
                    <a:close/>
                    <a:moveTo>
                      <a:pt x="63659" y="5110"/>
                    </a:moveTo>
                    <a:cubicBezTo>
                      <a:pt x="64331" y="5110"/>
                      <a:pt x="64976" y="5160"/>
                      <a:pt x="65575" y="5252"/>
                    </a:cubicBezTo>
                    <a:cubicBezTo>
                      <a:pt x="66391" y="5796"/>
                      <a:pt x="66872" y="6340"/>
                      <a:pt x="66893" y="6340"/>
                    </a:cubicBezTo>
                    <a:cubicBezTo>
                      <a:pt x="67165" y="6675"/>
                      <a:pt x="67584" y="6884"/>
                      <a:pt x="68023" y="6905"/>
                    </a:cubicBezTo>
                    <a:cubicBezTo>
                      <a:pt x="68048" y="6906"/>
                      <a:pt x="68072" y="6907"/>
                      <a:pt x="68097" y="6907"/>
                    </a:cubicBezTo>
                    <a:cubicBezTo>
                      <a:pt x="68511" y="6907"/>
                      <a:pt x="68919" y="6741"/>
                      <a:pt x="69216" y="6445"/>
                    </a:cubicBezTo>
                    <a:cubicBezTo>
                      <a:pt x="69697" y="5943"/>
                      <a:pt x="70534" y="5671"/>
                      <a:pt x="71517" y="5671"/>
                    </a:cubicBezTo>
                    <a:cubicBezTo>
                      <a:pt x="72584" y="5671"/>
                      <a:pt x="73693" y="6005"/>
                      <a:pt x="74300" y="6528"/>
                    </a:cubicBezTo>
                    <a:cubicBezTo>
                      <a:pt x="75786" y="7805"/>
                      <a:pt x="77334" y="7930"/>
                      <a:pt x="78966" y="8098"/>
                    </a:cubicBezTo>
                    <a:cubicBezTo>
                      <a:pt x="79761" y="8160"/>
                      <a:pt x="80598" y="8244"/>
                      <a:pt x="81561" y="8453"/>
                    </a:cubicBezTo>
                    <a:cubicBezTo>
                      <a:pt x="83360" y="8851"/>
                      <a:pt x="84908" y="11592"/>
                      <a:pt x="85306" y="12534"/>
                    </a:cubicBezTo>
                    <a:cubicBezTo>
                      <a:pt x="85327" y="12534"/>
                      <a:pt x="85327" y="12534"/>
                      <a:pt x="85327" y="12554"/>
                    </a:cubicBezTo>
                    <a:cubicBezTo>
                      <a:pt x="85724" y="14228"/>
                      <a:pt x="86122" y="16969"/>
                      <a:pt x="85515" y="20087"/>
                    </a:cubicBezTo>
                    <a:cubicBezTo>
                      <a:pt x="85473" y="20296"/>
                      <a:pt x="85578" y="20526"/>
                      <a:pt x="85787" y="20568"/>
                    </a:cubicBezTo>
                    <a:cubicBezTo>
                      <a:pt x="85829" y="20589"/>
                      <a:pt x="85850" y="20589"/>
                      <a:pt x="85892" y="20589"/>
                    </a:cubicBezTo>
                    <a:cubicBezTo>
                      <a:pt x="86080" y="20589"/>
                      <a:pt x="86227" y="20464"/>
                      <a:pt x="86268" y="20275"/>
                    </a:cubicBezTo>
                    <a:cubicBezTo>
                      <a:pt x="86812" y="17576"/>
                      <a:pt x="86645" y="15149"/>
                      <a:pt x="86331" y="13412"/>
                    </a:cubicBezTo>
                    <a:lnTo>
                      <a:pt x="86331" y="13412"/>
                    </a:lnTo>
                    <a:cubicBezTo>
                      <a:pt x="86457" y="13459"/>
                      <a:pt x="86606" y="13483"/>
                      <a:pt x="86752" y="13483"/>
                    </a:cubicBezTo>
                    <a:cubicBezTo>
                      <a:pt x="86801" y="13483"/>
                      <a:pt x="86849" y="13480"/>
                      <a:pt x="86896" y="13475"/>
                    </a:cubicBezTo>
                    <a:cubicBezTo>
                      <a:pt x="87158" y="13453"/>
                      <a:pt x="87410" y="13442"/>
                      <a:pt x="87653" y="13442"/>
                    </a:cubicBezTo>
                    <a:cubicBezTo>
                      <a:pt x="89235" y="13442"/>
                      <a:pt x="90425" y="13916"/>
                      <a:pt x="91332" y="14877"/>
                    </a:cubicBezTo>
                    <a:cubicBezTo>
                      <a:pt x="93571" y="17241"/>
                      <a:pt x="93341" y="21761"/>
                      <a:pt x="93341" y="21803"/>
                    </a:cubicBezTo>
                    <a:cubicBezTo>
                      <a:pt x="93299" y="22451"/>
                      <a:pt x="93655" y="23037"/>
                      <a:pt x="94219" y="23330"/>
                    </a:cubicBezTo>
                    <a:cubicBezTo>
                      <a:pt x="98613" y="25464"/>
                      <a:pt x="98488" y="31595"/>
                      <a:pt x="97002" y="35257"/>
                    </a:cubicBezTo>
                    <a:cubicBezTo>
                      <a:pt x="95412" y="39148"/>
                      <a:pt x="92566" y="42538"/>
                      <a:pt x="92525" y="42580"/>
                    </a:cubicBezTo>
                    <a:cubicBezTo>
                      <a:pt x="92106" y="43040"/>
                      <a:pt x="92022" y="43731"/>
                      <a:pt x="92315" y="44296"/>
                    </a:cubicBezTo>
                    <a:cubicBezTo>
                      <a:pt x="92336" y="44337"/>
                      <a:pt x="94471" y="48690"/>
                      <a:pt x="91562" y="52330"/>
                    </a:cubicBezTo>
                    <a:cubicBezTo>
                      <a:pt x="88989" y="55573"/>
                      <a:pt x="84239" y="55824"/>
                      <a:pt x="82837" y="55824"/>
                    </a:cubicBezTo>
                    <a:lnTo>
                      <a:pt x="82460" y="55824"/>
                    </a:lnTo>
                    <a:cubicBezTo>
                      <a:pt x="82921" y="54862"/>
                      <a:pt x="83423" y="53523"/>
                      <a:pt x="83779" y="51744"/>
                    </a:cubicBezTo>
                    <a:cubicBezTo>
                      <a:pt x="84302" y="51493"/>
                      <a:pt x="85871" y="50594"/>
                      <a:pt x="87084" y="48627"/>
                    </a:cubicBezTo>
                    <a:cubicBezTo>
                      <a:pt x="87210" y="48438"/>
                      <a:pt x="87147" y="48187"/>
                      <a:pt x="86959" y="48083"/>
                    </a:cubicBezTo>
                    <a:cubicBezTo>
                      <a:pt x="86892" y="48038"/>
                      <a:pt x="86820" y="48017"/>
                      <a:pt x="86750" y="48017"/>
                    </a:cubicBezTo>
                    <a:cubicBezTo>
                      <a:pt x="86621" y="48017"/>
                      <a:pt x="86496" y="48087"/>
                      <a:pt x="86415" y="48208"/>
                    </a:cubicBezTo>
                    <a:cubicBezTo>
                      <a:pt x="85599" y="49526"/>
                      <a:pt x="84595" y="50322"/>
                      <a:pt x="83946" y="50740"/>
                    </a:cubicBezTo>
                    <a:cubicBezTo>
                      <a:pt x="84197" y="49108"/>
                      <a:pt x="84302" y="47162"/>
                      <a:pt x="84176" y="44881"/>
                    </a:cubicBezTo>
                    <a:cubicBezTo>
                      <a:pt x="84156" y="44683"/>
                      <a:pt x="83986" y="44503"/>
                      <a:pt x="83790" y="44503"/>
                    </a:cubicBezTo>
                    <a:cubicBezTo>
                      <a:pt x="83779" y="44503"/>
                      <a:pt x="83768" y="44504"/>
                      <a:pt x="83758" y="44505"/>
                    </a:cubicBezTo>
                    <a:cubicBezTo>
                      <a:pt x="83527" y="44526"/>
                      <a:pt x="83360" y="44714"/>
                      <a:pt x="83381" y="44923"/>
                    </a:cubicBezTo>
                    <a:cubicBezTo>
                      <a:pt x="83737" y="51012"/>
                      <a:pt x="82272" y="54611"/>
                      <a:pt x="81351" y="56243"/>
                    </a:cubicBezTo>
                    <a:cubicBezTo>
                      <a:pt x="81247" y="56348"/>
                      <a:pt x="81142" y="56452"/>
                      <a:pt x="81058" y="56599"/>
                    </a:cubicBezTo>
                    <a:cubicBezTo>
                      <a:pt x="81038" y="56620"/>
                      <a:pt x="80347" y="57729"/>
                      <a:pt x="79406" y="57791"/>
                    </a:cubicBezTo>
                    <a:cubicBezTo>
                      <a:pt x="77941" y="57896"/>
                      <a:pt x="76895" y="58879"/>
                      <a:pt x="75786" y="59946"/>
                    </a:cubicBezTo>
                    <a:cubicBezTo>
                      <a:pt x="74886" y="60804"/>
                      <a:pt x="73840" y="61767"/>
                      <a:pt x="72438" y="62395"/>
                    </a:cubicBezTo>
                    <a:cubicBezTo>
                      <a:pt x="70241" y="63357"/>
                      <a:pt x="67856" y="63462"/>
                      <a:pt x="66935" y="63462"/>
                    </a:cubicBezTo>
                    <a:cubicBezTo>
                      <a:pt x="66579" y="63462"/>
                      <a:pt x="66370" y="63441"/>
                      <a:pt x="66349" y="63441"/>
                    </a:cubicBezTo>
                    <a:cubicBezTo>
                      <a:pt x="66322" y="63439"/>
                      <a:pt x="66294" y="63439"/>
                      <a:pt x="66267" y="63439"/>
                    </a:cubicBezTo>
                    <a:cubicBezTo>
                      <a:pt x="65858" y="63439"/>
                      <a:pt x="65472" y="63585"/>
                      <a:pt x="65177" y="63859"/>
                    </a:cubicBezTo>
                    <a:cubicBezTo>
                      <a:pt x="64968" y="64047"/>
                      <a:pt x="64822" y="64278"/>
                      <a:pt x="64738" y="64529"/>
                    </a:cubicBezTo>
                    <a:cubicBezTo>
                      <a:pt x="64592" y="64738"/>
                      <a:pt x="63943" y="65470"/>
                      <a:pt x="61620" y="66809"/>
                    </a:cubicBezTo>
                    <a:cubicBezTo>
                      <a:pt x="59884" y="67835"/>
                      <a:pt x="57854" y="68044"/>
                      <a:pt x="56452" y="68044"/>
                    </a:cubicBezTo>
                    <a:cubicBezTo>
                      <a:pt x="54527" y="68044"/>
                      <a:pt x="52937" y="67646"/>
                      <a:pt x="52435" y="67332"/>
                    </a:cubicBezTo>
                    <a:cubicBezTo>
                      <a:pt x="51347" y="66705"/>
                      <a:pt x="49568" y="66454"/>
                      <a:pt x="47309" y="66161"/>
                    </a:cubicBezTo>
                    <a:cubicBezTo>
                      <a:pt x="45467" y="65910"/>
                      <a:pt x="43375" y="65617"/>
                      <a:pt x="41408" y="65073"/>
                    </a:cubicBezTo>
                    <a:cubicBezTo>
                      <a:pt x="37956" y="64131"/>
                      <a:pt x="36931" y="63315"/>
                      <a:pt x="36910" y="63315"/>
                    </a:cubicBezTo>
                    <a:lnTo>
                      <a:pt x="36910" y="63336"/>
                    </a:lnTo>
                    <a:cubicBezTo>
                      <a:pt x="36680" y="63064"/>
                      <a:pt x="36366" y="62897"/>
                      <a:pt x="36031" y="62834"/>
                    </a:cubicBezTo>
                    <a:cubicBezTo>
                      <a:pt x="34838" y="61432"/>
                      <a:pt x="33499" y="59130"/>
                      <a:pt x="32788" y="55532"/>
                    </a:cubicBezTo>
                    <a:cubicBezTo>
                      <a:pt x="32751" y="55331"/>
                      <a:pt x="32587" y="55210"/>
                      <a:pt x="32407" y="55210"/>
                    </a:cubicBezTo>
                    <a:cubicBezTo>
                      <a:pt x="32381" y="55210"/>
                      <a:pt x="32354" y="55212"/>
                      <a:pt x="32327" y="55218"/>
                    </a:cubicBezTo>
                    <a:cubicBezTo>
                      <a:pt x="32118" y="55260"/>
                      <a:pt x="31972" y="55469"/>
                      <a:pt x="32014" y="55678"/>
                    </a:cubicBezTo>
                    <a:cubicBezTo>
                      <a:pt x="32704" y="59109"/>
                      <a:pt x="33897" y="61411"/>
                      <a:pt x="35068" y="62918"/>
                    </a:cubicBezTo>
                    <a:cubicBezTo>
                      <a:pt x="34357" y="63085"/>
                      <a:pt x="32181" y="63587"/>
                      <a:pt x="29984" y="63587"/>
                    </a:cubicBezTo>
                    <a:cubicBezTo>
                      <a:pt x="28645" y="63587"/>
                      <a:pt x="27578" y="63420"/>
                      <a:pt x="26783" y="63064"/>
                    </a:cubicBezTo>
                    <a:cubicBezTo>
                      <a:pt x="26490" y="62939"/>
                      <a:pt x="26218" y="62792"/>
                      <a:pt x="25967" y="62625"/>
                    </a:cubicBezTo>
                    <a:cubicBezTo>
                      <a:pt x="25674" y="62436"/>
                      <a:pt x="25464" y="62143"/>
                      <a:pt x="25276" y="61809"/>
                    </a:cubicBezTo>
                    <a:cubicBezTo>
                      <a:pt x="25276" y="61788"/>
                      <a:pt x="25255" y="61767"/>
                      <a:pt x="25234" y="61725"/>
                    </a:cubicBezTo>
                    <a:cubicBezTo>
                      <a:pt x="24941" y="61327"/>
                      <a:pt x="18120" y="51975"/>
                      <a:pt x="26406" y="42936"/>
                    </a:cubicBezTo>
                    <a:cubicBezTo>
                      <a:pt x="27348" y="43605"/>
                      <a:pt x="29461" y="44756"/>
                      <a:pt x="33227" y="45321"/>
                    </a:cubicBezTo>
                    <a:cubicBezTo>
                      <a:pt x="31532" y="46137"/>
                      <a:pt x="28980" y="48041"/>
                      <a:pt x="27745" y="52205"/>
                    </a:cubicBezTo>
                    <a:cubicBezTo>
                      <a:pt x="27055" y="51640"/>
                      <a:pt x="26615" y="51117"/>
                      <a:pt x="26615" y="51096"/>
                    </a:cubicBezTo>
                    <a:cubicBezTo>
                      <a:pt x="26535" y="51004"/>
                      <a:pt x="26423" y="50956"/>
                      <a:pt x="26310" y="50956"/>
                    </a:cubicBezTo>
                    <a:cubicBezTo>
                      <a:pt x="26218" y="50956"/>
                      <a:pt x="26126" y="50988"/>
                      <a:pt x="26050" y="51054"/>
                    </a:cubicBezTo>
                    <a:cubicBezTo>
                      <a:pt x="25883" y="51179"/>
                      <a:pt x="25862" y="51431"/>
                      <a:pt x="26008" y="51598"/>
                    </a:cubicBezTo>
                    <a:cubicBezTo>
                      <a:pt x="26050" y="51661"/>
                      <a:pt x="26699" y="52435"/>
                      <a:pt x="27682" y="53146"/>
                    </a:cubicBezTo>
                    <a:cubicBezTo>
                      <a:pt x="27703" y="53167"/>
                      <a:pt x="27745" y="53188"/>
                      <a:pt x="27787" y="53209"/>
                    </a:cubicBezTo>
                    <a:cubicBezTo>
                      <a:pt x="28666" y="53837"/>
                      <a:pt x="29817" y="54402"/>
                      <a:pt x="31072" y="54402"/>
                    </a:cubicBezTo>
                    <a:cubicBezTo>
                      <a:pt x="31198" y="54402"/>
                      <a:pt x="31323" y="54381"/>
                      <a:pt x="31449" y="54381"/>
                    </a:cubicBezTo>
                    <a:cubicBezTo>
                      <a:pt x="31658" y="54360"/>
                      <a:pt x="31846" y="54172"/>
                      <a:pt x="31825" y="53962"/>
                    </a:cubicBezTo>
                    <a:cubicBezTo>
                      <a:pt x="31804" y="53732"/>
                      <a:pt x="31637" y="53586"/>
                      <a:pt x="31407" y="53586"/>
                    </a:cubicBezTo>
                    <a:cubicBezTo>
                      <a:pt x="31296" y="53596"/>
                      <a:pt x="31186" y="53601"/>
                      <a:pt x="31076" y="53601"/>
                    </a:cubicBezTo>
                    <a:cubicBezTo>
                      <a:pt x="30091" y="53601"/>
                      <a:pt x="29168" y="53194"/>
                      <a:pt x="28415" y="52686"/>
                    </a:cubicBezTo>
                    <a:cubicBezTo>
                      <a:pt x="30005" y="46974"/>
                      <a:pt x="34190" y="45697"/>
                      <a:pt x="34901" y="45509"/>
                    </a:cubicBezTo>
                    <a:cubicBezTo>
                      <a:pt x="35654" y="45593"/>
                      <a:pt x="36449" y="45635"/>
                      <a:pt x="37307" y="45656"/>
                    </a:cubicBezTo>
                    <a:lnTo>
                      <a:pt x="37747" y="45656"/>
                    </a:lnTo>
                    <a:cubicBezTo>
                      <a:pt x="43417" y="45656"/>
                      <a:pt x="45802" y="43291"/>
                      <a:pt x="46744" y="41743"/>
                    </a:cubicBezTo>
                    <a:lnTo>
                      <a:pt x="46744" y="41743"/>
                    </a:lnTo>
                    <a:cubicBezTo>
                      <a:pt x="47037" y="43103"/>
                      <a:pt x="47246" y="45718"/>
                      <a:pt x="45279" y="47874"/>
                    </a:cubicBezTo>
                    <a:cubicBezTo>
                      <a:pt x="45154" y="48020"/>
                      <a:pt x="45112" y="48250"/>
                      <a:pt x="45258" y="48418"/>
                    </a:cubicBezTo>
                    <a:cubicBezTo>
                      <a:pt x="45342" y="48501"/>
                      <a:pt x="45446" y="48543"/>
                      <a:pt x="45551" y="48543"/>
                    </a:cubicBezTo>
                    <a:cubicBezTo>
                      <a:pt x="45656" y="48543"/>
                      <a:pt x="45760" y="48501"/>
                      <a:pt x="45844" y="48418"/>
                    </a:cubicBezTo>
                    <a:cubicBezTo>
                      <a:pt x="48564" y="45446"/>
                      <a:pt x="47643" y="41785"/>
                      <a:pt x="47330" y="40801"/>
                    </a:cubicBezTo>
                    <a:lnTo>
                      <a:pt x="47330" y="40801"/>
                    </a:lnTo>
                    <a:cubicBezTo>
                      <a:pt x="47504" y="40820"/>
                      <a:pt x="47727" y="40835"/>
                      <a:pt x="47996" y="40835"/>
                    </a:cubicBezTo>
                    <a:cubicBezTo>
                      <a:pt x="49211" y="40835"/>
                      <a:pt x="51375" y="40532"/>
                      <a:pt x="54339" y="38939"/>
                    </a:cubicBezTo>
                    <a:cubicBezTo>
                      <a:pt x="54904" y="38646"/>
                      <a:pt x="55490" y="38311"/>
                      <a:pt x="56055" y="37977"/>
                    </a:cubicBezTo>
                    <a:cubicBezTo>
                      <a:pt x="58754" y="36456"/>
                      <a:pt x="61508" y="34899"/>
                      <a:pt x="64068" y="34899"/>
                    </a:cubicBezTo>
                    <a:cubicBezTo>
                      <a:pt x="65417" y="34899"/>
                      <a:pt x="66713" y="35331"/>
                      <a:pt x="67918" y="36428"/>
                    </a:cubicBezTo>
                    <a:cubicBezTo>
                      <a:pt x="67989" y="36499"/>
                      <a:pt x="68084" y="36536"/>
                      <a:pt x="68181" y="36536"/>
                    </a:cubicBezTo>
                    <a:cubicBezTo>
                      <a:pt x="68283" y="36536"/>
                      <a:pt x="68387" y="36494"/>
                      <a:pt x="68462" y="36407"/>
                    </a:cubicBezTo>
                    <a:cubicBezTo>
                      <a:pt x="68609" y="36240"/>
                      <a:pt x="68609" y="35989"/>
                      <a:pt x="68442" y="35842"/>
                    </a:cubicBezTo>
                    <a:cubicBezTo>
                      <a:pt x="67076" y="34594"/>
                      <a:pt x="65610" y="34111"/>
                      <a:pt x="64103" y="34111"/>
                    </a:cubicBezTo>
                    <a:cubicBezTo>
                      <a:pt x="61313" y="34111"/>
                      <a:pt x="58381" y="35765"/>
                      <a:pt x="55678" y="37286"/>
                    </a:cubicBezTo>
                    <a:cubicBezTo>
                      <a:pt x="55092" y="37621"/>
                      <a:pt x="54527" y="37956"/>
                      <a:pt x="53962" y="38249"/>
                    </a:cubicBezTo>
                    <a:cubicBezTo>
                      <a:pt x="51140" y="39776"/>
                      <a:pt x="49073" y="40050"/>
                      <a:pt x="47969" y="40050"/>
                    </a:cubicBezTo>
                    <a:cubicBezTo>
                      <a:pt x="47379" y="40050"/>
                      <a:pt x="47065" y="39972"/>
                      <a:pt x="47058" y="39964"/>
                    </a:cubicBezTo>
                    <a:cubicBezTo>
                      <a:pt x="47030" y="39959"/>
                      <a:pt x="47002" y="39956"/>
                      <a:pt x="46974" y="39956"/>
                    </a:cubicBezTo>
                    <a:cubicBezTo>
                      <a:pt x="46898" y="39956"/>
                      <a:pt x="46826" y="39976"/>
                      <a:pt x="46765" y="40006"/>
                    </a:cubicBezTo>
                    <a:cubicBezTo>
                      <a:pt x="46660" y="40069"/>
                      <a:pt x="46597" y="40153"/>
                      <a:pt x="46576" y="40257"/>
                    </a:cubicBezTo>
                    <a:cubicBezTo>
                      <a:pt x="46535" y="40442"/>
                      <a:pt x="45304" y="44865"/>
                      <a:pt x="37748" y="44865"/>
                    </a:cubicBezTo>
                    <a:cubicBezTo>
                      <a:pt x="37610" y="44865"/>
                      <a:pt x="37470" y="44864"/>
                      <a:pt x="37328" y="44861"/>
                    </a:cubicBezTo>
                    <a:cubicBezTo>
                      <a:pt x="36512" y="44861"/>
                      <a:pt x="35759" y="44798"/>
                      <a:pt x="35047" y="44735"/>
                    </a:cubicBezTo>
                    <a:cubicBezTo>
                      <a:pt x="34985" y="44714"/>
                      <a:pt x="34922" y="44714"/>
                      <a:pt x="34880" y="44714"/>
                    </a:cubicBezTo>
                    <a:cubicBezTo>
                      <a:pt x="31449" y="44400"/>
                      <a:pt x="29210" y="43584"/>
                      <a:pt x="27892" y="42894"/>
                    </a:cubicBezTo>
                    <a:cubicBezTo>
                      <a:pt x="27389" y="42643"/>
                      <a:pt x="27013" y="42203"/>
                      <a:pt x="26720" y="41722"/>
                    </a:cubicBezTo>
                    <a:cubicBezTo>
                      <a:pt x="26699" y="41701"/>
                      <a:pt x="26678" y="41659"/>
                      <a:pt x="26636" y="41638"/>
                    </a:cubicBezTo>
                    <a:cubicBezTo>
                      <a:pt x="26552" y="41534"/>
                      <a:pt x="24523" y="39086"/>
                      <a:pt x="26783" y="33771"/>
                    </a:cubicBezTo>
                    <a:cubicBezTo>
                      <a:pt x="28938" y="28666"/>
                      <a:pt x="34106" y="27850"/>
                      <a:pt x="34315" y="27808"/>
                    </a:cubicBezTo>
                    <a:cubicBezTo>
                      <a:pt x="34587" y="27766"/>
                      <a:pt x="34817" y="27599"/>
                      <a:pt x="34922" y="27347"/>
                    </a:cubicBezTo>
                    <a:cubicBezTo>
                      <a:pt x="34964" y="27285"/>
                      <a:pt x="37914" y="20757"/>
                      <a:pt x="42475" y="20275"/>
                    </a:cubicBezTo>
                    <a:cubicBezTo>
                      <a:pt x="42768" y="20254"/>
                      <a:pt x="43019" y="20066"/>
                      <a:pt x="43145" y="19794"/>
                    </a:cubicBezTo>
                    <a:cubicBezTo>
                      <a:pt x="43166" y="19732"/>
                      <a:pt x="45388" y="14309"/>
                      <a:pt x="50415" y="14309"/>
                    </a:cubicBezTo>
                    <a:cubicBezTo>
                      <a:pt x="50481" y="14309"/>
                      <a:pt x="50548" y="14310"/>
                      <a:pt x="50615" y="14312"/>
                    </a:cubicBezTo>
                    <a:cubicBezTo>
                      <a:pt x="50637" y="14315"/>
                      <a:pt x="50660" y="14316"/>
                      <a:pt x="50683" y="14316"/>
                    </a:cubicBezTo>
                    <a:cubicBezTo>
                      <a:pt x="51033" y="14316"/>
                      <a:pt x="51352" y="14017"/>
                      <a:pt x="51431" y="13663"/>
                    </a:cubicBezTo>
                    <a:cubicBezTo>
                      <a:pt x="51431" y="13622"/>
                      <a:pt x="51891" y="11048"/>
                      <a:pt x="55113" y="8160"/>
                    </a:cubicBezTo>
                    <a:cubicBezTo>
                      <a:pt x="57530" y="5980"/>
                      <a:pt x="60835" y="5110"/>
                      <a:pt x="63659" y="5110"/>
                    </a:cubicBezTo>
                    <a:close/>
                    <a:moveTo>
                      <a:pt x="54255" y="0"/>
                    </a:moveTo>
                    <a:cubicBezTo>
                      <a:pt x="53649" y="0"/>
                      <a:pt x="53042" y="105"/>
                      <a:pt x="52456" y="314"/>
                    </a:cubicBezTo>
                    <a:cubicBezTo>
                      <a:pt x="48208" y="1862"/>
                      <a:pt x="46137" y="2365"/>
                      <a:pt x="42287" y="2365"/>
                    </a:cubicBezTo>
                    <a:cubicBezTo>
                      <a:pt x="41785" y="2365"/>
                      <a:pt x="41220" y="2365"/>
                      <a:pt x="40571" y="2344"/>
                    </a:cubicBezTo>
                    <a:lnTo>
                      <a:pt x="40257" y="2344"/>
                    </a:lnTo>
                    <a:cubicBezTo>
                      <a:pt x="37182" y="2344"/>
                      <a:pt x="35487" y="3683"/>
                      <a:pt x="34734" y="4478"/>
                    </a:cubicBezTo>
                    <a:lnTo>
                      <a:pt x="33897" y="5378"/>
                    </a:lnTo>
                    <a:lnTo>
                      <a:pt x="32662" y="5231"/>
                    </a:lnTo>
                    <a:cubicBezTo>
                      <a:pt x="32160" y="5168"/>
                      <a:pt x="31344" y="5085"/>
                      <a:pt x="30402" y="5085"/>
                    </a:cubicBezTo>
                    <a:cubicBezTo>
                      <a:pt x="27787" y="5085"/>
                      <a:pt x="24188" y="5650"/>
                      <a:pt x="21907" y="8349"/>
                    </a:cubicBezTo>
                    <a:cubicBezTo>
                      <a:pt x="19501" y="11194"/>
                      <a:pt x="19166" y="13454"/>
                      <a:pt x="19292" y="14835"/>
                    </a:cubicBezTo>
                    <a:lnTo>
                      <a:pt x="19480" y="16802"/>
                    </a:lnTo>
                    <a:lnTo>
                      <a:pt x="17618" y="17388"/>
                    </a:lnTo>
                    <a:cubicBezTo>
                      <a:pt x="15693" y="17974"/>
                      <a:pt x="12324" y="19480"/>
                      <a:pt x="11153" y="22933"/>
                    </a:cubicBezTo>
                    <a:cubicBezTo>
                      <a:pt x="10127" y="25925"/>
                      <a:pt x="9772" y="27724"/>
                      <a:pt x="9667" y="28728"/>
                    </a:cubicBezTo>
                    <a:lnTo>
                      <a:pt x="9458" y="30340"/>
                    </a:lnTo>
                    <a:lnTo>
                      <a:pt x="7910" y="30779"/>
                    </a:lnTo>
                    <a:cubicBezTo>
                      <a:pt x="7366" y="30925"/>
                      <a:pt x="6612" y="31239"/>
                      <a:pt x="5985" y="31909"/>
                    </a:cubicBezTo>
                    <a:cubicBezTo>
                      <a:pt x="5231" y="32704"/>
                      <a:pt x="4855" y="33834"/>
                      <a:pt x="4876" y="35298"/>
                    </a:cubicBezTo>
                    <a:lnTo>
                      <a:pt x="4876" y="35905"/>
                    </a:lnTo>
                    <a:lnTo>
                      <a:pt x="4583" y="36449"/>
                    </a:lnTo>
                    <a:cubicBezTo>
                      <a:pt x="4101" y="37328"/>
                      <a:pt x="0" y="45279"/>
                      <a:pt x="2679" y="50426"/>
                    </a:cubicBezTo>
                    <a:cubicBezTo>
                      <a:pt x="4792" y="54464"/>
                      <a:pt x="7993" y="55322"/>
                      <a:pt x="9730" y="55469"/>
                    </a:cubicBezTo>
                    <a:lnTo>
                      <a:pt x="11111" y="55594"/>
                    </a:lnTo>
                    <a:lnTo>
                      <a:pt x="11697" y="56850"/>
                    </a:lnTo>
                    <a:cubicBezTo>
                      <a:pt x="12283" y="58084"/>
                      <a:pt x="13245" y="58837"/>
                      <a:pt x="14563" y="59047"/>
                    </a:cubicBezTo>
                    <a:cubicBezTo>
                      <a:pt x="15024" y="59130"/>
                      <a:pt x="15505" y="59172"/>
                      <a:pt x="16049" y="59172"/>
                    </a:cubicBezTo>
                    <a:cubicBezTo>
                      <a:pt x="17513" y="59172"/>
                      <a:pt x="18957" y="58879"/>
                      <a:pt x="19920" y="58649"/>
                    </a:cubicBezTo>
                    <a:lnTo>
                      <a:pt x="21782" y="58189"/>
                    </a:lnTo>
                    <a:lnTo>
                      <a:pt x="22661" y="59884"/>
                    </a:lnTo>
                    <a:cubicBezTo>
                      <a:pt x="23288" y="61139"/>
                      <a:pt x="24481" y="62834"/>
                      <a:pt x="26469" y="63713"/>
                    </a:cubicBezTo>
                    <a:cubicBezTo>
                      <a:pt x="27368" y="64110"/>
                      <a:pt x="28540" y="64319"/>
                      <a:pt x="29963" y="64319"/>
                    </a:cubicBezTo>
                    <a:cubicBezTo>
                      <a:pt x="31930" y="64319"/>
                      <a:pt x="33876" y="63943"/>
                      <a:pt x="34838" y="63713"/>
                    </a:cubicBezTo>
                    <a:lnTo>
                      <a:pt x="35822" y="63483"/>
                    </a:lnTo>
                    <a:lnTo>
                      <a:pt x="36680" y="64027"/>
                    </a:lnTo>
                    <a:cubicBezTo>
                      <a:pt x="36952" y="64194"/>
                      <a:pt x="37412" y="64445"/>
                      <a:pt x="38165" y="64759"/>
                    </a:cubicBezTo>
                    <a:lnTo>
                      <a:pt x="38312" y="64822"/>
                    </a:lnTo>
                    <a:lnTo>
                      <a:pt x="38500" y="64905"/>
                    </a:lnTo>
                    <a:cubicBezTo>
                      <a:pt x="39274" y="65198"/>
                      <a:pt x="40195" y="65491"/>
                      <a:pt x="41220" y="65784"/>
                    </a:cubicBezTo>
                    <a:cubicBezTo>
                      <a:pt x="43250" y="66328"/>
                      <a:pt x="45342" y="66621"/>
                      <a:pt x="47204" y="66872"/>
                    </a:cubicBezTo>
                    <a:cubicBezTo>
                      <a:pt x="49694" y="67207"/>
                      <a:pt x="51138" y="67437"/>
                      <a:pt x="52058" y="67960"/>
                    </a:cubicBezTo>
                    <a:cubicBezTo>
                      <a:pt x="52749" y="68379"/>
                      <a:pt x="54485" y="68776"/>
                      <a:pt x="56452" y="68776"/>
                    </a:cubicBezTo>
                    <a:cubicBezTo>
                      <a:pt x="57938" y="68776"/>
                      <a:pt x="60114" y="68546"/>
                      <a:pt x="61997" y="67437"/>
                    </a:cubicBezTo>
                    <a:cubicBezTo>
                      <a:pt x="64027" y="66265"/>
                      <a:pt x="64885" y="65491"/>
                      <a:pt x="65261" y="65052"/>
                    </a:cubicBezTo>
                    <a:lnTo>
                      <a:pt x="65973" y="64194"/>
                    </a:lnTo>
                    <a:lnTo>
                      <a:pt x="67082" y="64194"/>
                    </a:lnTo>
                    <a:cubicBezTo>
                      <a:pt x="68274" y="64173"/>
                      <a:pt x="70576" y="64006"/>
                      <a:pt x="72731" y="63064"/>
                    </a:cubicBezTo>
                    <a:cubicBezTo>
                      <a:pt x="74258" y="62395"/>
                      <a:pt x="75304" y="61411"/>
                      <a:pt x="76288" y="60470"/>
                    </a:cubicBezTo>
                    <a:cubicBezTo>
                      <a:pt x="77334" y="59465"/>
                      <a:pt x="78255" y="58607"/>
                      <a:pt x="79468" y="58524"/>
                    </a:cubicBezTo>
                    <a:cubicBezTo>
                      <a:pt x="80326" y="58461"/>
                      <a:pt x="80975" y="57875"/>
                      <a:pt x="81372" y="57415"/>
                    </a:cubicBezTo>
                    <a:lnTo>
                      <a:pt x="82063" y="56578"/>
                    </a:lnTo>
                    <a:lnTo>
                      <a:pt x="83151" y="56557"/>
                    </a:lnTo>
                    <a:cubicBezTo>
                      <a:pt x="84992" y="56515"/>
                      <a:pt x="89553" y="56055"/>
                      <a:pt x="92148" y="52791"/>
                    </a:cubicBezTo>
                    <a:cubicBezTo>
                      <a:pt x="94533" y="49778"/>
                      <a:pt x="93864" y="46388"/>
                      <a:pt x="93257" y="44651"/>
                    </a:cubicBezTo>
                    <a:lnTo>
                      <a:pt x="92818" y="43396"/>
                    </a:lnTo>
                    <a:lnTo>
                      <a:pt x="93634" y="42371"/>
                    </a:lnTo>
                    <a:cubicBezTo>
                      <a:pt x="94617" y="41094"/>
                      <a:pt x="96479" y="38479"/>
                      <a:pt x="97672" y="35508"/>
                    </a:cubicBezTo>
                    <a:cubicBezTo>
                      <a:pt x="99053" y="32118"/>
                      <a:pt x="99597" y="25736"/>
                      <a:pt x="95224" y="23016"/>
                    </a:cubicBezTo>
                    <a:lnTo>
                      <a:pt x="94115" y="22326"/>
                    </a:lnTo>
                    <a:lnTo>
                      <a:pt x="94073" y="21029"/>
                    </a:lnTo>
                    <a:cubicBezTo>
                      <a:pt x="94031" y="19689"/>
                      <a:pt x="93759" y="16363"/>
                      <a:pt x="91876" y="14354"/>
                    </a:cubicBezTo>
                    <a:cubicBezTo>
                      <a:pt x="90830" y="13245"/>
                      <a:pt x="89470" y="12701"/>
                      <a:pt x="87712" y="12701"/>
                    </a:cubicBezTo>
                    <a:lnTo>
                      <a:pt x="86268" y="12680"/>
                    </a:lnTo>
                    <a:lnTo>
                      <a:pt x="85599" y="11425"/>
                    </a:lnTo>
                    <a:cubicBezTo>
                      <a:pt x="85055" y="10441"/>
                      <a:pt x="83632" y="8140"/>
                      <a:pt x="81707" y="7721"/>
                    </a:cubicBezTo>
                    <a:cubicBezTo>
                      <a:pt x="80703" y="7491"/>
                      <a:pt x="79803" y="7407"/>
                      <a:pt x="79008" y="7344"/>
                    </a:cubicBezTo>
                    <a:cubicBezTo>
                      <a:pt x="77439" y="7198"/>
                      <a:pt x="76079" y="7072"/>
                      <a:pt x="74781" y="5964"/>
                    </a:cubicBezTo>
                    <a:cubicBezTo>
                      <a:pt x="74007" y="5315"/>
                      <a:pt x="72752" y="4917"/>
                      <a:pt x="71496" y="4917"/>
                    </a:cubicBezTo>
                    <a:cubicBezTo>
                      <a:pt x="70701" y="4917"/>
                      <a:pt x="69948" y="5085"/>
                      <a:pt x="69362" y="5399"/>
                    </a:cubicBezTo>
                    <a:lnTo>
                      <a:pt x="67939" y="6173"/>
                    </a:lnTo>
                    <a:lnTo>
                      <a:pt x="66684" y="5127"/>
                    </a:lnTo>
                    <a:cubicBezTo>
                      <a:pt x="65742" y="4373"/>
                      <a:pt x="64257" y="3432"/>
                      <a:pt x="62416" y="3432"/>
                    </a:cubicBezTo>
                    <a:cubicBezTo>
                      <a:pt x="62311" y="3432"/>
                      <a:pt x="62206" y="3453"/>
                      <a:pt x="62081" y="3453"/>
                    </a:cubicBezTo>
                    <a:lnTo>
                      <a:pt x="61056" y="3515"/>
                    </a:lnTo>
                    <a:lnTo>
                      <a:pt x="60302" y="2825"/>
                    </a:lnTo>
                    <a:cubicBezTo>
                      <a:pt x="59382" y="1967"/>
                      <a:pt x="56954" y="0"/>
                      <a:pt x="54255"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1"/>
              <p:cNvSpPr/>
              <p:nvPr/>
            </p:nvSpPr>
            <p:spPr>
              <a:xfrm>
                <a:off x="5971175" y="2215288"/>
                <a:ext cx="25" cy="25"/>
              </a:xfrm>
              <a:custGeom>
                <a:rect b="b" l="l" r="r" t="t"/>
                <a:pathLst>
                  <a:path extrusionOk="0" h="1" w="1">
                    <a:moveTo>
                      <a:pt x="0" y="0"/>
                    </a:moveTo>
                    <a:cubicBezTo>
                      <a:pt x="0" y="0"/>
                      <a:pt x="0" y="0"/>
                      <a:pt x="0" y="0"/>
                    </a:cubicBezTo>
                    <a:cubicBezTo>
                      <a:pt x="0" y="0"/>
                      <a:pt x="0" y="0"/>
                      <a:pt x="0"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1"/>
              <p:cNvSpPr/>
              <p:nvPr/>
            </p:nvSpPr>
            <p:spPr>
              <a:xfrm>
                <a:off x="5852950" y="2166638"/>
                <a:ext cx="25" cy="25"/>
              </a:xfrm>
              <a:custGeom>
                <a:rect b="b" l="l" r="r" t="t"/>
                <a:pathLst>
                  <a:path extrusionOk="0" h="1" w="1">
                    <a:moveTo>
                      <a:pt x="1" y="1"/>
                    </a:moveTo>
                    <a:lnTo>
                      <a:pt x="1" y="1"/>
                    </a:ln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1"/>
              <p:cNvSpPr/>
              <p:nvPr/>
            </p:nvSpPr>
            <p:spPr>
              <a:xfrm>
                <a:off x="5842500" y="1866913"/>
                <a:ext cx="550" cy="1075"/>
              </a:xfrm>
              <a:custGeom>
                <a:rect b="b" l="l" r="r" t="t"/>
                <a:pathLst>
                  <a:path extrusionOk="0" h="43" w="22">
                    <a:moveTo>
                      <a:pt x="0" y="0"/>
                    </a:moveTo>
                    <a:cubicBezTo>
                      <a:pt x="0" y="21"/>
                      <a:pt x="21" y="21"/>
                      <a:pt x="21" y="42"/>
                    </a:cubicBezTo>
                    <a:cubicBezTo>
                      <a:pt x="21" y="21"/>
                      <a:pt x="21" y="21"/>
                      <a:pt x="0"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1"/>
              <p:cNvSpPr/>
              <p:nvPr/>
            </p:nvSpPr>
            <p:spPr>
              <a:xfrm>
                <a:off x="6543425" y="1472938"/>
                <a:ext cx="276750" cy="243350"/>
              </a:xfrm>
              <a:custGeom>
                <a:rect b="b" l="l" r="r" t="t"/>
                <a:pathLst>
                  <a:path extrusionOk="0" h="9734" w="11070">
                    <a:moveTo>
                      <a:pt x="10617" y="1"/>
                    </a:moveTo>
                    <a:cubicBezTo>
                      <a:pt x="10557" y="1"/>
                      <a:pt x="10497" y="15"/>
                      <a:pt x="10442" y="46"/>
                    </a:cubicBezTo>
                    <a:cubicBezTo>
                      <a:pt x="6299" y="2117"/>
                      <a:pt x="5964" y="6155"/>
                      <a:pt x="5985" y="7620"/>
                    </a:cubicBezTo>
                    <a:cubicBezTo>
                      <a:pt x="5585" y="7547"/>
                      <a:pt x="5194" y="7515"/>
                      <a:pt x="4815" y="7515"/>
                    </a:cubicBezTo>
                    <a:cubicBezTo>
                      <a:pt x="2277" y="7515"/>
                      <a:pt x="301" y="8952"/>
                      <a:pt x="210" y="9043"/>
                    </a:cubicBezTo>
                    <a:cubicBezTo>
                      <a:pt x="43" y="9168"/>
                      <a:pt x="1" y="9419"/>
                      <a:pt x="126" y="9587"/>
                    </a:cubicBezTo>
                    <a:cubicBezTo>
                      <a:pt x="210" y="9691"/>
                      <a:pt x="336" y="9733"/>
                      <a:pt x="440" y="9733"/>
                    </a:cubicBezTo>
                    <a:cubicBezTo>
                      <a:pt x="524" y="9733"/>
                      <a:pt x="608" y="9712"/>
                      <a:pt x="691" y="9650"/>
                    </a:cubicBezTo>
                    <a:cubicBezTo>
                      <a:pt x="709" y="9632"/>
                      <a:pt x="2528" y="8299"/>
                      <a:pt x="4814" y="8299"/>
                    </a:cubicBezTo>
                    <a:cubicBezTo>
                      <a:pt x="5292" y="8299"/>
                      <a:pt x="5792" y="8358"/>
                      <a:pt x="6299" y="8499"/>
                    </a:cubicBezTo>
                    <a:cubicBezTo>
                      <a:pt x="6333" y="8510"/>
                      <a:pt x="6368" y="8515"/>
                      <a:pt x="6403" y="8515"/>
                    </a:cubicBezTo>
                    <a:cubicBezTo>
                      <a:pt x="6500" y="8515"/>
                      <a:pt x="6599" y="8476"/>
                      <a:pt x="6676" y="8415"/>
                    </a:cubicBezTo>
                    <a:cubicBezTo>
                      <a:pt x="6759" y="8331"/>
                      <a:pt x="6822" y="8206"/>
                      <a:pt x="6801" y="8059"/>
                    </a:cubicBezTo>
                    <a:cubicBezTo>
                      <a:pt x="6780" y="7871"/>
                      <a:pt x="6215" y="3038"/>
                      <a:pt x="10797" y="757"/>
                    </a:cubicBezTo>
                    <a:cubicBezTo>
                      <a:pt x="10986" y="652"/>
                      <a:pt x="11069" y="422"/>
                      <a:pt x="10965" y="234"/>
                    </a:cubicBezTo>
                    <a:cubicBezTo>
                      <a:pt x="10906" y="86"/>
                      <a:pt x="10762" y="1"/>
                      <a:pt x="10617" y="1"/>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1"/>
              <p:cNvSpPr/>
              <p:nvPr/>
            </p:nvSpPr>
            <p:spPr>
              <a:xfrm>
                <a:off x="6500025" y="2034238"/>
                <a:ext cx="950475" cy="455175"/>
              </a:xfrm>
              <a:custGeom>
                <a:rect b="b" l="l" r="r" t="t"/>
                <a:pathLst>
                  <a:path extrusionOk="0" h="18207" w="38019">
                    <a:moveTo>
                      <a:pt x="35160" y="0"/>
                    </a:moveTo>
                    <a:cubicBezTo>
                      <a:pt x="35061" y="0"/>
                      <a:pt x="34961" y="37"/>
                      <a:pt x="34880" y="107"/>
                    </a:cubicBezTo>
                    <a:cubicBezTo>
                      <a:pt x="34712" y="254"/>
                      <a:pt x="34712" y="484"/>
                      <a:pt x="34859" y="652"/>
                    </a:cubicBezTo>
                    <a:cubicBezTo>
                      <a:pt x="36491" y="2451"/>
                      <a:pt x="36742" y="4376"/>
                      <a:pt x="35591" y="6071"/>
                    </a:cubicBezTo>
                    <a:cubicBezTo>
                      <a:pt x="34375" y="7832"/>
                      <a:pt x="31909" y="8956"/>
                      <a:pt x="29684" y="8956"/>
                    </a:cubicBezTo>
                    <a:cubicBezTo>
                      <a:pt x="29000" y="8956"/>
                      <a:pt x="28340" y="8850"/>
                      <a:pt x="27745" y="8623"/>
                    </a:cubicBezTo>
                    <a:cubicBezTo>
                      <a:pt x="25908" y="7914"/>
                      <a:pt x="24183" y="7565"/>
                      <a:pt x="22660" y="7565"/>
                    </a:cubicBezTo>
                    <a:cubicBezTo>
                      <a:pt x="20228" y="7565"/>
                      <a:pt x="18312" y="8456"/>
                      <a:pt x="17283" y="10193"/>
                    </a:cubicBezTo>
                    <a:cubicBezTo>
                      <a:pt x="15818" y="12599"/>
                      <a:pt x="11843" y="12976"/>
                      <a:pt x="11801" y="12976"/>
                    </a:cubicBezTo>
                    <a:cubicBezTo>
                      <a:pt x="11592" y="12996"/>
                      <a:pt x="11445" y="13143"/>
                      <a:pt x="11425" y="13352"/>
                    </a:cubicBezTo>
                    <a:cubicBezTo>
                      <a:pt x="11425" y="13373"/>
                      <a:pt x="11236" y="16219"/>
                      <a:pt x="7344" y="17202"/>
                    </a:cubicBezTo>
                    <a:cubicBezTo>
                      <a:pt x="6714" y="17356"/>
                      <a:pt x="6118" y="17421"/>
                      <a:pt x="5561" y="17421"/>
                    </a:cubicBezTo>
                    <a:cubicBezTo>
                      <a:pt x="2643" y="17421"/>
                      <a:pt x="799" y="15637"/>
                      <a:pt x="712" y="15549"/>
                    </a:cubicBezTo>
                    <a:cubicBezTo>
                      <a:pt x="641" y="15468"/>
                      <a:pt x="546" y="15431"/>
                      <a:pt x="447" y="15431"/>
                    </a:cubicBezTo>
                    <a:cubicBezTo>
                      <a:pt x="342" y="15431"/>
                      <a:pt x="233" y="15473"/>
                      <a:pt x="147" y="15549"/>
                    </a:cubicBezTo>
                    <a:cubicBezTo>
                      <a:pt x="0" y="15696"/>
                      <a:pt x="0" y="15947"/>
                      <a:pt x="147" y="16093"/>
                    </a:cubicBezTo>
                    <a:cubicBezTo>
                      <a:pt x="251" y="16198"/>
                      <a:pt x="2302" y="18206"/>
                      <a:pt x="5545" y="18206"/>
                    </a:cubicBezTo>
                    <a:cubicBezTo>
                      <a:pt x="6173" y="18206"/>
                      <a:pt x="6842" y="18144"/>
                      <a:pt x="7533" y="17955"/>
                    </a:cubicBezTo>
                    <a:cubicBezTo>
                      <a:pt x="11215" y="17035"/>
                      <a:pt x="12010" y="14628"/>
                      <a:pt x="12178" y="13729"/>
                    </a:cubicBezTo>
                    <a:cubicBezTo>
                      <a:pt x="13224" y="13582"/>
                      <a:pt x="16530" y="12955"/>
                      <a:pt x="17953" y="10590"/>
                    </a:cubicBezTo>
                    <a:cubicBezTo>
                      <a:pt x="18836" y="9114"/>
                      <a:pt x="20518" y="8353"/>
                      <a:pt x="22678" y="8353"/>
                    </a:cubicBezTo>
                    <a:cubicBezTo>
                      <a:pt x="24100" y="8353"/>
                      <a:pt x="25729" y="8683"/>
                      <a:pt x="27473" y="9356"/>
                    </a:cubicBezTo>
                    <a:cubicBezTo>
                      <a:pt x="28162" y="9622"/>
                      <a:pt x="28922" y="9747"/>
                      <a:pt x="29704" y="9747"/>
                    </a:cubicBezTo>
                    <a:cubicBezTo>
                      <a:pt x="32178" y="9747"/>
                      <a:pt x="34873" y="8497"/>
                      <a:pt x="36240" y="6510"/>
                    </a:cubicBezTo>
                    <a:cubicBezTo>
                      <a:pt x="37056" y="5338"/>
                      <a:pt x="38018" y="2953"/>
                      <a:pt x="35445" y="128"/>
                    </a:cubicBezTo>
                    <a:cubicBezTo>
                      <a:pt x="35369" y="42"/>
                      <a:pt x="35266" y="0"/>
                      <a:pt x="35160"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1"/>
              <p:cNvSpPr/>
              <p:nvPr/>
            </p:nvSpPr>
            <p:spPr>
              <a:xfrm>
                <a:off x="6858850" y="1986113"/>
                <a:ext cx="272050" cy="203575"/>
              </a:xfrm>
              <a:custGeom>
                <a:rect b="b" l="l" r="r" t="t"/>
                <a:pathLst>
                  <a:path extrusionOk="0" h="8143" w="10882">
                    <a:moveTo>
                      <a:pt x="10444" y="0"/>
                    </a:moveTo>
                    <a:cubicBezTo>
                      <a:pt x="10343" y="0"/>
                      <a:pt x="10245" y="42"/>
                      <a:pt x="10170" y="128"/>
                    </a:cubicBezTo>
                    <a:cubicBezTo>
                      <a:pt x="10107" y="170"/>
                      <a:pt x="9291" y="1070"/>
                      <a:pt x="8831" y="2472"/>
                    </a:cubicBezTo>
                    <a:cubicBezTo>
                      <a:pt x="2658" y="2828"/>
                      <a:pt x="210" y="7368"/>
                      <a:pt x="105" y="7577"/>
                    </a:cubicBezTo>
                    <a:cubicBezTo>
                      <a:pt x="1" y="7766"/>
                      <a:pt x="85" y="7996"/>
                      <a:pt x="273" y="8100"/>
                    </a:cubicBezTo>
                    <a:cubicBezTo>
                      <a:pt x="336" y="8142"/>
                      <a:pt x="398" y="8142"/>
                      <a:pt x="461" y="8142"/>
                    </a:cubicBezTo>
                    <a:cubicBezTo>
                      <a:pt x="608" y="8142"/>
                      <a:pt x="733" y="8079"/>
                      <a:pt x="796" y="7933"/>
                    </a:cubicBezTo>
                    <a:cubicBezTo>
                      <a:pt x="838" y="7891"/>
                      <a:pt x="3077" y="3727"/>
                      <a:pt x="8621" y="3288"/>
                    </a:cubicBezTo>
                    <a:lnTo>
                      <a:pt x="8621" y="3288"/>
                    </a:lnTo>
                    <a:cubicBezTo>
                      <a:pt x="8475" y="4020"/>
                      <a:pt x="8454" y="4836"/>
                      <a:pt x="8663" y="5736"/>
                    </a:cubicBezTo>
                    <a:cubicBezTo>
                      <a:pt x="8705" y="5924"/>
                      <a:pt x="8872" y="6050"/>
                      <a:pt x="9040" y="6050"/>
                    </a:cubicBezTo>
                    <a:cubicBezTo>
                      <a:pt x="9082" y="6050"/>
                      <a:pt x="9103" y="6050"/>
                      <a:pt x="9144" y="6029"/>
                    </a:cubicBezTo>
                    <a:cubicBezTo>
                      <a:pt x="9354" y="5987"/>
                      <a:pt x="9479" y="5778"/>
                      <a:pt x="9437" y="5548"/>
                    </a:cubicBezTo>
                    <a:cubicBezTo>
                      <a:pt x="9228" y="4669"/>
                      <a:pt x="9291" y="3853"/>
                      <a:pt x="9458" y="3141"/>
                    </a:cubicBezTo>
                    <a:cubicBezTo>
                      <a:pt x="9563" y="3079"/>
                      <a:pt x="9626" y="2953"/>
                      <a:pt x="9626" y="2828"/>
                    </a:cubicBezTo>
                    <a:cubicBezTo>
                      <a:pt x="9626" y="2786"/>
                      <a:pt x="9605" y="2744"/>
                      <a:pt x="9584" y="2723"/>
                    </a:cubicBezTo>
                    <a:cubicBezTo>
                      <a:pt x="10002" y="1468"/>
                      <a:pt x="10735" y="672"/>
                      <a:pt x="10735" y="652"/>
                    </a:cubicBezTo>
                    <a:cubicBezTo>
                      <a:pt x="10881" y="484"/>
                      <a:pt x="10881" y="254"/>
                      <a:pt x="10714" y="108"/>
                    </a:cubicBezTo>
                    <a:cubicBezTo>
                      <a:pt x="10633" y="37"/>
                      <a:pt x="10537" y="0"/>
                      <a:pt x="10444"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1"/>
              <p:cNvSpPr/>
              <p:nvPr/>
            </p:nvSpPr>
            <p:spPr>
              <a:xfrm>
                <a:off x="6398550" y="1389013"/>
                <a:ext cx="938950" cy="573650"/>
              </a:xfrm>
              <a:custGeom>
                <a:rect b="b" l="l" r="r" t="t"/>
                <a:pathLst>
                  <a:path extrusionOk="0" h="22946" w="37558">
                    <a:moveTo>
                      <a:pt x="35050" y="0"/>
                    </a:moveTo>
                    <a:cubicBezTo>
                      <a:pt x="32403" y="0"/>
                      <a:pt x="30502" y="2428"/>
                      <a:pt x="30486" y="2461"/>
                    </a:cubicBezTo>
                    <a:cubicBezTo>
                      <a:pt x="30339" y="2649"/>
                      <a:pt x="30381" y="2880"/>
                      <a:pt x="30549" y="3026"/>
                    </a:cubicBezTo>
                    <a:cubicBezTo>
                      <a:pt x="30611" y="3068"/>
                      <a:pt x="30716" y="3110"/>
                      <a:pt x="30779" y="3110"/>
                    </a:cubicBezTo>
                    <a:cubicBezTo>
                      <a:pt x="30904" y="3110"/>
                      <a:pt x="31030" y="3047"/>
                      <a:pt x="31093" y="2942"/>
                    </a:cubicBezTo>
                    <a:cubicBezTo>
                      <a:pt x="31176" y="2859"/>
                      <a:pt x="32160" y="1603"/>
                      <a:pt x="33624" y="1059"/>
                    </a:cubicBezTo>
                    <a:lnTo>
                      <a:pt x="33624" y="1059"/>
                    </a:lnTo>
                    <a:cubicBezTo>
                      <a:pt x="35507" y="5077"/>
                      <a:pt x="32725" y="7838"/>
                      <a:pt x="32201" y="8299"/>
                    </a:cubicBezTo>
                    <a:cubicBezTo>
                      <a:pt x="31867" y="8110"/>
                      <a:pt x="31532" y="7943"/>
                      <a:pt x="31113" y="7776"/>
                    </a:cubicBezTo>
                    <a:cubicBezTo>
                      <a:pt x="30265" y="7431"/>
                      <a:pt x="29459" y="7278"/>
                      <a:pt x="28695" y="7278"/>
                    </a:cubicBezTo>
                    <a:cubicBezTo>
                      <a:pt x="24915" y="7278"/>
                      <a:pt x="22141" y="11006"/>
                      <a:pt x="20191" y="13634"/>
                    </a:cubicBezTo>
                    <a:cubicBezTo>
                      <a:pt x="19375" y="14722"/>
                      <a:pt x="18664" y="15685"/>
                      <a:pt x="18120" y="16061"/>
                    </a:cubicBezTo>
                    <a:cubicBezTo>
                      <a:pt x="17120" y="16754"/>
                      <a:pt x="15611" y="16937"/>
                      <a:pt x="14293" y="16937"/>
                    </a:cubicBezTo>
                    <a:cubicBezTo>
                      <a:pt x="12824" y="16937"/>
                      <a:pt x="11593" y="16710"/>
                      <a:pt x="11571" y="16710"/>
                    </a:cubicBezTo>
                    <a:cubicBezTo>
                      <a:pt x="11544" y="16705"/>
                      <a:pt x="11517" y="16702"/>
                      <a:pt x="11491" y="16702"/>
                    </a:cubicBezTo>
                    <a:cubicBezTo>
                      <a:pt x="11315" y="16702"/>
                      <a:pt x="11165" y="16821"/>
                      <a:pt x="11110" y="17003"/>
                    </a:cubicBezTo>
                    <a:cubicBezTo>
                      <a:pt x="11110" y="17045"/>
                      <a:pt x="9918" y="21795"/>
                      <a:pt x="5859" y="22129"/>
                    </a:cubicBezTo>
                    <a:cubicBezTo>
                      <a:pt x="5613" y="22149"/>
                      <a:pt x="5379" y="22158"/>
                      <a:pt x="5155" y="22158"/>
                    </a:cubicBezTo>
                    <a:cubicBezTo>
                      <a:pt x="1725" y="22158"/>
                      <a:pt x="855" y="20031"/>
                      <a:pt x="816" y="19932"/>
                    </a:cubicBezTo>
                    <a:cubicBezTo>
                      <a:pt x="768" y="19772"/>
                      <a:pt x="622" y="19673"/>
                      <a:pt x="462" y="19673"/>
                    </a:cubicBezTo>
                    <a:cubicBezTo>
                      <a:pt x="413" y="19673"/>
                      <a:pt x="363" y="19683"/>
                      <a:pt x="314" y="19702"/>
                    </a:cubicBezTo>
                    <a:cubicBezTo>
                      <a:pt x="105" y="19765"/>
                      <a:pt x="0" y="19995"/>
                      <a:pt x="84" y="20204"/>
                    </a:cubicBezTo>
                    <a:cubicBezTo>
                      <a:pt x="126" y="20330"/>
                      <a:pt x="1172" y="22945"/>
                      <a:pt x="5147" y="22945"/>
                    </a:cubicBezTo>
                    <a:cubicBezTo>
                      <a:pt x="5398" y="22945"/>
                      <a:pt x="5649" y="22945"/>
                      <a:pt x="5921" y="22924"/>
                    </a:cubicBezTo>
                    <a:cubicBezTo>
                      <a:pt x="9834" y="22611"/>
                      <a:pt x="11382" y="18740"/>
                      <a:pt x="11780" y="17526"/>
                    </a:cubicBezTo>
                    <a:cubicBezTo>
                      <a:pt x="12272" y="17607"/>
                      <a:pt x="13212" y="17725"/>
                      <a:pt x="14285" y="17725"/>
                    </a:cubicBezTo>
                    <a:cubicBezTo>
                      <a:pt x="15722" y="17725"/>
                      <a:pt x="17398" y="17513"/>
                      <a:pt x="18559" y="16710"/>
                    </a:cubicBezTo>
                    <a:cubicBezTo>
                      <a:pt x="19229" y="16250"/>
                      <a:pt x="19940" y="15308"/>
                      <a:pt x="20819" y="14095"/>
                    </a:cubicBezTo>
                    <a:cubicBezTo>
                      <a:pt x="22758" y="11492"/>
                      <a:pt x="25309" y="8073"/>
                      <a:pt x="28704" y="8073"/>
                    </a:cubicBezTo>
                    <a:cubicBezTo>
                      <a:pt x="29376" y="8073"/>
                      <a:pt x="30081" y="8207"/>
                      <a:pt x="30821" y="8508"/>
                    </a:cubicBezTo>
                    <a:cubicBezTo>
                      <a:pt x="33101" y="9429"/>
                      <a:pt x="34064" y="10684"/>
                      <a:pt x="33562" y="12023"/>
                    </a:cubicBezTo>
                    <a:cubicBezTo>
                      <a:pt x="33112" y="13193"/>
                      <a:pt x="31564" y="14176"/>
                      <a:pt x="30394" y="14176"/>
                    </a:cubicBezTo>
                    <a:cubicBezTo>
                      <a:pt x="30203" y="14176"/>
                      <a:pt x="30022" y="14150"/>
                      <a:pt x="29858" y="14095"/>
                    </a:cubicBezTo>
                    <a:cubicBezTo>
                      <a:pt x="29814" y="14075"/>
                      <a:pt x="29767" y="14066"/>
                      <a:pt x="29721" y="14066"/>
                    </a:cubicBezTo>
                    <a:cubicBezTo>
                      <a:pt x="29570" y="14066"/>
                      <a:pt x="29420" y="14165"/>
                      <a:pt x="29356" y="14325"/>
                    </a:cubicBezTo>
                    <a:cubicBezTo>
                      <a:pt x="29293" y="14534"/>
                      <a:pt x="29398" y="14764"/>
                      <a:pt x="29607" y="14827"/>
                    </a:cubicBezTo>
                    <a:cubicBezTo>
                      <a:pt x="29863" y="14918"/>
                      <a:pt x="30141" y="14961"/>
                      <a:pt x="30429" y="14961"/>
                    </a:cubicBezTo>
                    <a:cubicBezTo>
                      <a:pt x="31928" y="14961"/>
                      <a:pt x="33715" y="13805"/>
                      <a:pt x="34294" y="12295"/>
                    </a:cubicBezTo>
                    <a:cubicBezTo>
                      <a:pt x="34545" y="11626"/>
                      <a:pt x="34817" y="10098"/>
                      <a:pt x="32892" y="8717"/>
                    </a:cubicBezTo>
                    <a:cubicBezTo>
                      <a:pt x="33729" y="7880"/>
                      <a:pt x="36219" y="4930"/>
                      <a:pt x="34398" y="850"/>
                    </a:cubicBezTo>
                    <a:cubicBezTo>
                      <a:pt x="34598" y="817"/>
                      <a:pt x="34805" y="798"/>
                      <a:pt x="35018" y="798"/>
                    </a:cubicBezTo>
                    <a:cubicBezTo>
                      <a:pt x="35609" y="798"/>
                      <a:pt x="36248" y="941"/>
                      <a:pt x="36909" y="1310"/>
                    </a:cubicBezTo>
                    <a:cubicBezTo>
                      <a:pt x="36965" y="1341"/>
                      <a:pt x="37027" y="1356"/>
                      <a:pt x="37088" y="1356"/>
                    </a:cubicBezTo>
                    <a:cubicBezTo>
                      <a:pt x="37234" y="1356"/>
                      <a:pt x="37380" y="1275"/>
                      <a:pt x="37453" y="1143"/>
                    </a:cubicBezTo>
                    <a:cubicBezTo>
                      <a:pt x="37558" y="955"/>
                      <a:pt x="37474" y="704"/>
                      <a:pt x="37286" y="599"/>
                    </a:cubicBezTo>
                    <a:cubicBezTo>
                      <a:pt x="36503" y="170"/>
                      <a:pt x="35750" y="0"/>
                      <a:pt x="35050"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1"/>
              <p:cNvSpPr/>
              <p:nvPr/>
            </p:nvSpPr>
            <p:spPr>
              <a:xfrm>
                <a:off x="6969750" y="2455213"/>
                <a:ext cx="283550" cy="102725"/>
              </a:xfrm>
              <a:custGeom>
                <a:rect b="b" l="l" r="r" t="t"/>
                <a:pathLst>
                  <a:path extrusionOk="0" h="4109" w="11342">
                    <a:moveTo>
                      <a:pt x="6710" y="0"/>
                    </a:moveTo>
                    <a:cubicBezTo>
                      <a:pt x="6591" y="0"/>
                      <a:pt x="6476" y="51"/>
                      <a:pt x="6403" y="154"/>
                    </a:cubicBezTo>
                    <a:cubicBezTo>
                      <a:pt x="4110" y="3206"/>
                      <a:pt x="949" y="3314"/>
                      <a:pt x="478" y="3314"/>
                    </a:cubicBezTo>
                    <a:cubicBezTo>
                      <a:pt x="442" y="3314"/>
                      <a:pt x="422" y="3313"/>
                      <a:pt x="419" y="3313"/>
                    </a:cubicBezTo>
                    <a:cubicBezTo>
                      <a:pt x="189" y="3313"/>
                      <a:pt x="22" y="3481"/>
                      <a:pt x="1" y="3690"/>
                    </a:cubicBezTo>
                    <a:cubicBezTo>
                      <a:pt x="1" y="3920"/>
                      <a:pt x="168" y="4108"/>
                      <a:pt x="377" y="4108"/>
                    </a:cubicBezTo>
                    <a:lnTo>
                      <a:pt x="503" y="4108"/>
                    </a:lnTo>
                    <a:cubicBezTo>
                      <a:pt x="1193" y="4108"/>
                      <a:pt x="4395" y="3941"/>
                      <a:pt x="6864" y="865"/>
                    </a:cubicBezTo>
                    <a:cubicBezTo>
                      <a:pt x="7453" y="1068"/>
                      <a:pt x="8934" y="1497"/>
                      <a:pt x="10380" y="1497"/>
                    </a:cubicBezTo>
                    <a:cubicBezTo>
                      <a:pt x="10576" y="1497"/>
                      <a:pt x="10772" y="1490"/>
                      <a:pt x="10965" y="1472"/>
                    </a:cubicBezTo>
                    <a:cubicBezTo>
                      <a:pt x="11174" y="1451"/>
                      <a:pt x="11341" y="1263"/>
                      <a:pt x="11320" y="1054"/>
                    </a:cubicBezTo>
                    <a:cubicBezTo>
                      <a:pt x="11301" y="856"/>
                      <a:pt x="11113" y="696"/>
                      <a:pt x="10917" y="696"/>
                    </a:cubicBezTo>
                    <a:cubicBezTo>
                      <a:pt x="10905" y="696"/>
                      <a:pt x="10893" y="697"/>
                      <a:pt x="10881" y="698"/>
                    </a:cubicBezTo>
                    <a:cubicBezTo>
                      <a:pt x="10717" y="713"/>
                      <a:pt x="10550" y="720"/>
                      <a:pt x="10382" y="720"/>
                    </a:cubicBezTo>
                    <a:cubicBezTo>
                      <a:pt x="8700" y="720"/>
                      <a:pt x="6883" y="28"/>
                      <a:pt x="6864" y="28"/>
                    </a:cubicBezTo>
                    <a:cubicBezTo>
                      <a:pt x="6813" y="9"/>
                      <a:pt x="6761" y="0"/>
                      <a:pt x="6710"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1"/>
              <p:cNvSpPr/>
              <p:nvPr/>
            </p:nvSpPr>
            <p:spPr>
              <a:xfrm>
                <a:off x="7526325" y="1499488"/>
                <a:ext cx="221800" cy="659850"/>
              </a:xfrm>
              <a:custGeom>
                <a:rect b="b" l="l" r="r" t="t"/>
                <a:pathLst>
                  <a:path extrusionOk="0" h="26394" w="8872">
                    <a:moveTo>
                      <a:pt x="4260" y="0"/>
                    </a:moveTo>
                    <a:cubicBezTo>
                      <a:pt x="4121" y="0"/>
                      <a:pt x="3984" y="70"/>
                      <a:pt x="3913" y="197"/>
                    </a:cubicBezTo>
                    <a:cubicBezTo>
                      <a:pt x="2930" y="2018"/>
                      <a:pt x="733" y="3545"/>
                      <a:pt x="712" y="3566"/>
                    </a:cubicBezTo>
                    <a:cubicBezTo>
                      <a:pt x="586" y="3671"/>
                      <a:pt x="523" y="3817"/>
                      <a:pt x="544" y="3984"/>
                    </a:cubicBezTo>
                    <a:cubicBezTo>
                      <a:pt x="586" y="4152"/>
                      <a:pt x="712" y="4256"/>
                      <a:pt x="879" y="4277"/>
                    </a:cubicBezTo>
                    <a:cubicBezTo>
                      <a:pt x="2699" y="4549"/>
                      <a:pt x="4708" y="5930"/>
                      <a:pt x="5985" y="7772"/>
                    </a:cubicBezTo>
                    <a:cubicBezTo>
                      <a:pt x="6989" y="9194"/>
                      <a:pt x="8035" y="11559"/>
                      <a:pt x="7386" y="14676"/>
                    </a:cubicBezTo>
                    <a:cubicBezTo>
                      <a:pt x="6445" y="19217"/>
                      <a:pt x="2490" y="21016"/>
                      <a:pt x="942" y="21560"/>
                    </a:cubicBezTo>
                    <a:cubicBezTo>
                      <a:pt x="1026" y="19928"/>
                      <a:pt x="1402" y="18756"/>
                      <a:pt x="1402" y="18736"/>
                    </a:cubicBezTo>
                    <a:cubicBezTo>
                      <a:pt x="1465" y="18526"/>
                      <a:pt x="1339" y="18317"/>
                      <a:pt x="1151" y="18254"/>
                    </a:cubicBezTo>
                    <a:cubicBezTo>
                      <a:pt x="1110" y="18242"/>
                      <a:pt x="1069" y="18236"/>
                      <a:pt x="1028" y="18236"/>
                    </a:cubicBezTo>
                    <a:cubicBezTo>
                      <a:pt x="859" y="18236"/>
                      <a:pt x="700" y="18337"/>
                      <a:pt x="649" y="18505"/>
                    </a:cubicBezTo>
                    <a:cubicBezTo>
                      <a:pt x="607" y="18610"/>
                      <a:pt x="189" y="19991"/>
                      <a:pt x="126" y="21853"/>
                    </a:cubicBezTo>
                    <a:cubicBezTo>
                      <a:pt x="42" y="21958"/>
                      <a:pt x="0" y="22083"/>
                      <a:pt x="21" y="22230"/>
                    </a:cubicBezTo>
                    <a:cubicBezTo>
                      <a:pt x="42" y="22293"/>
                      <a:pt x="84" y="22334"/>
                      <a:pt x="126" y="22397"/>
                    </a:cubicBezTo>
                    <a:cubicBezTo>
                      <a:pt x="147" y="23548"/>
                      <a:pt x="314" y="24866"/>
                      <a:pt x="837" y="26143"/>
                    </a:cubicBezTo>
                    <a:cubicBezTo>
                      <a:pt x="900" y="26289"/>
                      <a:pt x="1047" y="26394"/>
                      <a:pt x="1193" y="26394"/>
                    </a:cubicBezTo>
                    <a:cubicBezTo>
                      <a:pt x="1256" y="26394"/>
                      <a:pt x="1298" y="26373"/>
                      <a:pt x="1339" y="26352"/>
                    </a:cubicBezTo>
                    <a:cubicBezTo>
                      <a:pt x="1549" y="26268"/>
                      <a:pt x="1653" y="26038"/>
                      <a:pt x="1570" y="25850"/>
                    </a:cubicBezTo>
                    <a:cubicBezTo>
                      <a:pt x="1109" y="24678"/>
                      <a:pt x="942" y="23485"/>
                      <a:pt x="921" y="22397"/>
                    </a:cubicBezTo>
                    <a:cubicBezTo>
                      <a:pt x="2365" y="21937"/>
                      <a:pt x="7093" y="20054"/>
                      <a:pt x="8161" y="14844"/>
                    </a:cubicBezTo>
                    <a:cubicBezTo>
                      <a:pt x="8872" y="11433"/>
                      <a:pt x="7721" y="8881"/>
                      <a:pt x="6633" y="7311"/>
                    </a:cubicBezTo>
                    <a:cubicBezTo>
                      <a:pt x="5399" y="5554"/>
                      <a:pt x="3620" y="4236"/>
                      <a:pt x="1842" y="3691"/>
                    </a:cubicBezTo>
                    <a:cubicBezTo>
                      <a:pt x="2637" y="3064"/>
                      <a:pt x="3892" y="1913"/>
                      <a:pt x="4604" y="574"/>
                    </a:cubicBezTo>
                    <a:cubicBezTo>
                      <a:pt x="4708" y="386"/>
                      <a:pt x="4645" y="155"/>
                      <a:pt x="4457" y="51"/>
                    </a:cubicBezTo>
                    <a:cubicBezTo>
                      <a:pt x="4396" y="17"/>
                      <a:pt x="4328" y="0"/>
                      <a:pt x="4260"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1"/>
              <p:cNvSpPr/>
              <p:nvPr/>
            </p:nvSpPr>
            <p:spPr>
              <a:xfrm>
                <a:off x="7315000" y="1734913"/>
                <a:ext cx="333750" cy="107425"/>
              </a:xfrm>
              <a:custGeom>
                <a:rect b="b" l="l" r="r" t="t"/>
                <a:pathLst>
                  <a:path extrusionOk="0" h="4297" w="13350">
                    <a:moveTo>
                      <a:pt x="3015" y="0"/>
                    </a:moveTo>
                    <a:cubicBezTo>
                      <a:pt x="2703" y="0"/>
                      <a:pt x="2403" y="38"/>
                      <a:pt x="2113" y="112"/>
                    </a:cubicBezTo>
                    <a:cubicBezTo>
                      <a:pt x="712" y="468"/>
                      <a:pt x="126" y="1619"/>
                      <a:pt x="84" y="1681"/>
                    </a:cubicBezTo>
                    <a:cubicBezTo>
                      <a:pt x="0" y="1870"/>
                      <a:pt x="84" y="2100"/>
                      <a:pt x="272" y="2205"/>
                    </a:cubicBezTo>
                    <a:cubicBezTo>
                      <a:pt x="327" y="2235"/>
                      <a:pt x="386" y="2250"/>
                      <a:pt x="444" y="2250"/>
                    </a:cubicBezTo>
                    <a:cubicBezTo>
                      <a:pt x="584" y="2250"/>
                      <a:pt x="721" y="2164"/>
                      <a:pt x="795" y="2016"/>
                    </a:cubicBezTo>
                    <a:cubicBezTo>
                      <a:pt x="795" y="2016"/>
                      <a:pt x="1235" y="1158"/>
                      <a:pt x="2323" y="865"/>
                    </a:cubicBezTo>
                    <a:cubicBezTo>
                      <a:pt x="2546" y="808"/>
                      <a:pt x="2780" y="780"/>
                      <a:pt x="3024" y="780"/>
                    </a:cubicBezTo>
                    <a:cubicBezTo>
                      <a:pt x="3943" y="780"/>
                      <a:pt x="5003" y="1185"/>
                      <a:pt x="6194" y="1995"/>
                    </a:cubicBezTo>
                    <a:cubicBezTo>
                      <a:pt x="8997" y="3920"/>
                      <a:pt x="10943" y="4297"/>
                      <a:pt x="12031" y="4297"/>
                    </a:cubicBezTo>
                    <a:cubicBezTo>
                      <a:pt x="12680" y="4297"/>
                      <a:pt x="13015" y="4150"/>
                      <a:pt x="13057" y="4130"/>
                    </a:cubicBezTo>
                    <a:cubicBezTo>
                      <a:pt x="13245" y="4046"/>
                      <a:pt x="13349" y="3837"/>
                      <a:pt x="13266" y="3627"/>
                    </a:cubicBezTo>
                    <a:cubicBezTo>
                      <a:pt x="13204" y="3472"/>
                      <a:pt x="13061" y="3386"/>
                      <a:pt x="12906" y="3386"/>
                    </a:cubicBezTo>
                    <a:cubicBezTo>
                      <a:pt x="12852" y="3386"/>
                      <a:pt x="12797" y="3396"/>
                      <a:pt x="12743" y="3418"/>
                    </a:cubicBezTo>
                    <a:cubicBezTo>
                      <a:pt x="12736" y="3418"/>
                      <a:pt x="12503" y="3500"/>
                      <a:pt x="12040" y="3500"/>
                    </a:cubicBezTo>
                    <a:cubicBezTo>
                      <a:pt x="11135" y="3500"/>
                      <a:pt x="9347" y="3188"/>
                      <a:pt x="6633" y="1347"/>
                    </a:cubicBezTo>
                    <a:cubicBezTo>
                      <a:pt x="5316" y="452"/>
                      <a:pt x="4100" y="0"/>
                      <a:pt x="3015"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1"/>
              <p:cNvSpPr/>
              <p:nvPr/>
            </p:nvSpPr>
            <p:spPr>
              <a:xfrm>
                <a:off x="7437400" y="1245263"/>
                <a:ext cx="162700" cy="216800"/>
              </a:xfrm>
              <a:custGeom>
                <a:rect b="b" l="l" r="r" t="t"/>
                <a:pathLst>
                  <a:path extrusionOk="0" h="8672" w="6508">
                    <a:moveTo>
                      <a:pt x="463" y="0"/>
                    </a:moveTo>
                    <a:cubicBezTo>
                      <a:pt x="384" y="0"/>
                      <a:pt x="303" y="24"/>
                      <a:pt x="230" y="72"/>
                    </a:cubicBezTo>
                    <a:cubicBezTo>
                      <a:pt x="63" y="176"/>
                      <a:pt x="0" y="428"/>
                      <a:pt x="126" y="616"/>
                    </a:cubicBezTo>
                    <a:cubicBezTo>
                      <a:pt x="147" y="637"/>
                      <a:pt x="1486" y="2645"/>
                      <a:pt x="1653" y="4277"/>
                    </a:cubicBezTo>
                    <a:cubicBezTo>
                      <a:pt x="1653" y="4466"/>
                      <a:pt x="1821" y="4612"/>
                      <a:pt x="2009" y="4633"/>
                    </a:cubicBezTo>
                    <a:cubicBezTo>
                      <a:pt x="2009" y="4633"/>
                      <a:pt x="3934" y="4884"/>
                      <a:pt x="5712" y="8462"/>
                    </a:cubicBezTo>
                    <a:cubicBezTo>
                      <a:pt x="5775" y="8588"/>
                      <a:pt x="5922" y="8671"/>
                      <a:pt x="6068" y="8671"/>
                    </a:cubicBezTo>
                    <a:cubicBezTo>
                      <a:pt x="6131" y="8671"/>
                      <a:pt x="6194" y="8671"/>
                      <a:pt x="6236" y="8630"/>
                    </a:cubicBezTo>
                    <a:cubicBezTo>
                      <a:pt x="6445" y="8546"/>
                      <a:pt x="6508" y="8295"/>
                      <a:pt x="6424" y="8106"/>
                    </a:cubicBezTo>
                    <a:cubicBezTo>
                      <a:pt x="4834" y="4926"/>
                      <a:pt x="3097" y="4131"/>
                      <a:pt x="2386" y="3922"/>
                    </a:cubicBezTo>
                    <a:cubicBezTo>
                      <a:pt x="2093" y="2164"/>
                      <a:pt x="837" y="260"/>
                      <a:pt x="775" y="176"/>
                    </a:cubicBezTo>
                    <a:cubicBezTo>
                      <a:pt x="710" y="60"/>
                      <a:pt x="590" y="0"/>
                      <a:pt x="463"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1"/>
              <p:cNvSpPr/>
              <p:nvPr/>
            </p:nvSpPr>
            <p:spPr>
              <a:xfrm>
                <a:off x="6994850" y="1291388"/>
                <a:ext cx="188350" cy="100575"/>
              </a:xfrm>
              <a:custGeom>
                <a:rect b="b" l="l" r="r" t="t"/>
                <a:pathLst>
                  <a:path extrusionOk="0" h="4023" w="7534">
                    <a:moveTo>
                      <a:pt x="6001" y="1"/>
                    </a:moveTo>
                    <a:cubicBezTo>
                      <a:pt x="1866" y="1"/>
                      <a:pt x="106" y="3419"/>
                      <a:pt x="106" y="3458"/>
                    </a:cubicBezTo>
                    <a:cubicBezTo>
                      <a:pt x="1" y="3646"/>
                      <a:pt x="85" y="3876"/>
                      <a:pt x="273" y="3981"/>
                    </a:cubicBezTo>
                    <a:cubicBezTo>
                      <a:pt x="336" y="4002"/>
                      <a:pt x="399" y="4023"/>
                      <a:pt x="461" y="4023"/>
                    </a:cubicBezTo>
                    <a:cubicBezTo>
                      <a:pt x="587" y="4023"/>
                      <a:pt x="733" y="3939"/>
                      <a:pt x="796" y="3813"/>
                    </a:cubicBezTo>
                    <a:cubicBezTo>
                      <a:pt x="873" y="3680"/>
                      <a:pt x="2383" y="782"/>
                      <a:pt x="5984" y="782"/>
                    </a:cubicBezTo>
                    <a:cubicBezTo>
                      <a:pt x="6321" y="782"/>
                      <a:pt x="6677" y="808"/>
                      <a:pt x="7052" y="863"/>
                    </a:cubicBezTo>
                    <a:cubicBezTo>
                      <a:pt x="7067" y="865"/>
                      <a:pt x="7081" y="865"/>
                      <a:pt x="7096" y="865"/>
                    </a:cubicBezTo>
                    <a:cubicBezTo>
                      <a:pt x="7306" y="865"/>
                      <a:pt x="7473" y="724"/>
                      <a:pt x="7513" y="528"/>
                    </a:cubicBezTo>
                    <a:cubicBezTo>
                      <a:pt x="7533" y="319"/>
                      <a:pt x="7387" y="110"/>
                      <a:pt x="7178" y="89"/>
                    </a:cubicBezTo>
                    <a:cubicBezTo>
                      <a:pt x="6766" y="28"/>
                      <a:pt x="6374" y="1"/>
                      <a:pt x="6001" y="1"/>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1"/>
              <p:cNvSpPr/>
              <p:nvPr/>
            </p:nvSpPr>
            <p:spPr>
              <a:xfrm>
                <a:off x="7321800" y="2258663"/>
                <a:ext cx="111950" cy="237025"/>
              </a:xfrm>
              <a:custGeom>
                <a:rect b="b" l="l" r="r" t="t"/>
                <a:pathLst>
                  <a:path extrusionOk="0" h="9481" w="4478">
                    <a:moveTo>
                      <a:pt x="3454" y="0"/>
                    </a:moveTo>
                    <a:cubicBezTo>
                      <a:pt x="3440" y="0"/>
                      <a:pt x="3425" y="1"/>
                      <a:pt x="3411" y="2"/>
                    </a:cubicBezTo>
                    <a:cubicBezTo>
                      <a:pt x="3202" y="44"/>
                      <a:pt x="3034" y="232"/>
                      <a:pt x="3076" y="462"/>
                    </a:cubicBezTo>
                    <a:cubicBezTo>
                      <a:pt x="3076" y="504"/>
                      <a:pt x="3662" y="5442"/>
                      <a:pt x="168" y="8790"/>
                    </a:cubicBezTo>
                    <a:cubicBezTo>
                      <a:pt x="0" y="8957"/>
                      <a:pt x="0" y="9208"/>
                      <a:pt x="147" y="9355"/>
                    </a:cubicBezTo>
                    <a:cubicBezTo>
                      <a:pt x="230" y="9439"/>
                      <a:pt x="335" y="9480"/>
                      <a:pt x="440" y="9480"/>
                    </a:cubicBezTo>
                    <a:cubicBezTo>
                      <a:pt x="523" y="9480"/>
                      <a:pt x="628" y="9439"/>
                      <a:pt x="712" y="9376"/>
                    </a:cubicBezTo>
                    <a:cubicBezTo>
                      <a:pt x="4478" y="5714"/>
                      <a:pt x="3871" y="567"/>
                      <a:pt x="3850" y="358"/>
                    </a:cubicBezTo>
                    <a:cubicBezTo>
                      <a:pt x="3831" y="142"/>
                      <a:pt x="3664" y="0"/>
                      <a:pt x="3454"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p:nvPr/>
            </p:nvSpPr>
            <p:spPr>
              <a:xfrm>
                <a:off x="7814550" y="1626688"/>
                <a:ext cx="114575" cy="319750"/>
              </a:xfrm>
              <a:custGeom>
                <a:rect b="b" l="l" r="r" t="t"/>
                <a:pathLst>
                  <a:path extrusionOk="0" h="12790" w="4583">
                    <a:moveTo>
                      <a:pt x="882" y="0"/>
                    </a:moveTo>
                    <a:cubicBezTo>
                      <a:pt x="780" y="0"/>
                      <a:pt x="680" y="37"/>
                      <a:pt x="607" y="110"/>
                    </a:cubicBezTo>
                    <a:cubicBezTo>
                      <a:pt x="461" y="277"/>
                      <a:pt x="461" y="528"/>
                      <a:pt x="607" y="675"/>
                    </a:cubicBezTo>
                    <a:cubicBezTo>
                      <a:pt x="649" y="696"/>
                      <a:pt x="3641" y="3709"/>
                      <a:pt x="1758" y="10258"/>
                    </a:cubicBezTo>
                    <a:cubicBezTo>
                      <a:pt x="607" y="11220"/>
                      <a:pt x="126" y="12162"/>
                      <a:pt x="105" y="12225"/>
                    </a:cubicBezTo>
                    <a:cubicBezTo>
                      <a:pt x="0" y="12434"/>
                      <a:pt x="84" y="12664"/>
                      <a:pt x="272" y="12748"/>
                    </a:cubicBezTo>
                    <a:cubicBezTo>
                      <a:pt x="335" y="12769"/>
                      <a:pt x="398" y="12790"/>
                      <a:pt x="461" y="12790"/>
                    </a:cubicBezTo>
                    <a:cubicBezTo>
                      <a:pt x="607" y="12790"/>
                      <a:pt x="733" y="12706"/>
                      <a:pt x="816" y="12560"/>
                    </a:cubicBezTo>
                    <a:cubicBezTo>
                      <a:pt x="816" y="12560"/>
                      <a:pt x="1737" y="10676"/>
                      <a:pt x="4269" y="9693"/>
                    </a:cubicBezTo>
                    <a:cubicBezTo>
                      <a:pt x="4478" y="9609"/>
                      <a:pt x="4583" y="9400"/>
                      <a:pt x="4499" y="9191"/>
                    </a:cubicBezTo>
                    <a:cubicBezTo>
                      <a:pt x="4435" y="9031"/>
                      <a:pt x="4297" y="8932"/>
                      <a:pt x="4142" y="8932"/>
                    </a:cubicBezTo>
                    <a:cubicBezTo>
                      <a:pt x="4095" y="8932"/>
                      <a:pt x="4046" y="8941"/>
                      <a:pt x="3997" y="8961"/>
                    </a:cubicBezTo>
                    <a:cubicBezTo>
                      <a:pt x="3536" y="9149"/>
                      <a:pt x="3118" y="9358"/>
                      <a:pt x="2762" y="9567"/>
                    </a:cubicBezTo>
                    <a:cubicBezTo>
                      <a:pt x="4227" y="3207"/>
                      <a:pt x="1298" y="236"/>
                      <a:pt x="1172" y="110"/>
                    </a:cubicBezTo>
                    <a:cubicBezTo>
                      <a:pt x="1088" y="37"/>
                      <a:pt x="984" y="0"/>
                      <a:pt x="882"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p:nvPr/>
            </p:nvSpPr>
            <p:spPr>
              <a:xfrm>
                <a:off x="5964900" y="1322163"/>
                <a:ext cx="478125" cy="621150"/>
              </a:xfrm>
              <a:custGeom>
                <a:rect b="b" l="l" r="r" t="t"/>
                <a:pathLst>
                  <a:path extrusionOk="0" h="24846" w="19125">
                    <a:moveTo>
                      <a:pt x="17443" y="0"/>
                    </a:moveTo>
                    <a:cubicBezTo>
                      <a:pt x="16744" y="0"/>
                      <a:pt x="16083" y="224"/>
                      <a:pt x="15484" y="657"/>
                    </a:cubicBezTo>
                    <a:cubicBezTo>
                      <a:pt x="14061" y="1725"/>
                      <a:pt x="13245" y="3901"/>
                      <a:pt x="13412" y="6202"/>
                    </a:cubicBezTo>
                    <a:cubicBezTo>
                      <a:pt x="13663" y="9320"/>
                      <a:pt x="11257" y="11224"/>
                      <a:pt x="5713" y="14781"/>
                    </a:cubicBezTo>
                    <a:cubicBezTo>
                      <a:pt x="0" y="18463"/>
                      <a:pt x="1988" y="24510"/>
                      <a:pt x="2009" y="24573"/>
                    </a:cubicBezTo>
                    <a:cubicBezTo>
                      <a:pt x="2051" y="24741"/>
                      <a:pt x="2218" y="24845"/>
                      <a:pt x="2365" y="24845"/>
                    </a:cubicBezTo>
                    <a:cubicBezTo>
                      <a:pt x="2407" y="24845"/>
                      <a:pt x="2469" y="24845"/>
                      <a:pt x="2511" y="24824"/>
                    </a:cubicBezTo>
                    <a:cubicBezTo>
                      <a:pt x="2700" y="24761"/>
                      <a:pt x="2825" y="24531"/>
                      <a:pt x="2741" y="24322"/>
                    </a:cubicBezTo>
                    <a:cubicBezTo>
                      <a:pt x="2679" y="24092"/>
                      <a:pt x="942" y="18777"/>
                      <a:pt x="6131" y="15450"/>
                    </a:cubicBezTo>
                    <a:cubicBezTo>
                      <a:pt x="11487" y="11998"/>
                      <a:pt x="14500" y="9885"/>
                      <a:pt x="14207" y="6139"/>
                    </a:cubicBezTo>
                    <a:cubicBezTo>
                      <a:pt x="14061" y="4131"/>
                      <a:pt x="14752" y="2185"/>
                      <a:pt x="15965" y="1306"/>
                    </a:cubicBezTo>
                    <a:cubicBezTo>
                      <a:pt x="16419" y="966"/>
                      <a:pt x="16919" y="800"/>
                      <a:pt x="17450" y="800"/>
                    </a:cubicBezTo>
                    <a:cubicBezTo>
                      <a:pt x="17801" y="800"/>
                      <a:pt x="18165" y="872"/>
                      <a:pt x="18539" y="1013"/>
                    </a:cubicBezTo>
                    <a:cubicBezTo>
                      <a:pt x="18583" y="1033"/>
                      <a:pt x="18629" y="1042"/>
                      <a:pt x="18676" y="1042"/>
                    </a:cubicBezTo>
                    <a:cubicBezTo>
                      <a:pt x="18827" y="1042"/>
                      <a:pt x="18977" y="943"/>
                      <a:pt x="19041" y="783"/>
                    </a:cubicBezTo>
                    <a:cubicBezTo>
                      <a:pt x="19125" y="595"/>
                      <a:pt x="19020" y="365"/>
                      <a:pt x="18832" y="281"/>
                    </a:cubicBezTo>
                    <a:cubicBezTo>
                      <a:pt x="18357" y="93"/>
                      <a:pt x="17892" y="0"/>
                      <a:pt x="17443"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p:nvPr/>
            </p:nvSpPr>
            <p:spPr>
              <a:xfrm>
                <a:off x="6171000" y="1206838"/>
                <a:ext cx="166875" cy="144325"/>
              </a:xfrm>
              <a:custGeom>
                <a:rect b="b" l="l" r="r" t="t"/>
                <a:pathLst>
                  <a:path extrusionOk="0" h="5773" w="6675">
                    <a:moveTo>
                      <a:pt x="6231" y="1"/>
                    </a:moveTo>
                    <a:cubicBezTo>
                      <a:pt x="6191" y="1"/>
                      <a:pt x="6151" y="6"/>
                      <a:pt x="6110" y="19"/>
                    </a:cubicBezTo>
                    <a:cubicBezTo>
                      <a:pt x="3662" y="835"/>
                      <a:pt x="2762" y="3032"/>
                      <a:pt x="2511" y="3827"/>
                    </a:cubicBezTo>
                    <a:cubicBezTo>
                      <a:pt x="1067" y="3973"/>
                      <a:pt x="168" y="5103"/>
                      <a:pt x="126" y="5145"/>
                    </a:cubicBezTo>
                    <a:cubicBezTo>
                      <a:pt x="0" y="5312"/>
                      <a:pt x="21" y="5563"/>
                      <a:pt x="189" y="5689"/>
                    </a:cubicBezTo>
                    <a:cubicBezTo>
                      <a:pt x="272" y="5752"/>
                      <a:pt x="356" y="5773"/>
                      <a:pt x="440" y="5773"/>
                    </a:cubicBezTo>
                    <a:cubicBezTo>
                      <a:pt x="565" y="5773"/>
                      <a:pt x="670" y="5731"/>
                      <a:pt x="754" y="5626"/>
                    </a:cubicBezTo>
                    <a:cubicBezTo>
                      <a:pt x="754" y="5626"/>
                      <a:pt x="1570" y="4601"/>
                      <a:pt x="2804" y="4601"/>
                    </a:cubicBezTo>
                    <a:cubicBezTo>
                      <a:pt x="2992" y="4601"/>
                      <a:pt x="3160" y="4475"/>
                      <a:pt x="3202" y="4287"/>
                    </a:cubicBezTo>
                    <a:cubicBezTo>
                      <a:pt x="3202" y="4266"/>
                      <a:pt x="3829" y="1609"/>
                      <a:pt x="6361" y="772"/>
                    </a:cubicBezTo>
                    <a:cubicBezTo>
                      <a:pt x="6570" y="709"/>
                      <a:pt x="6675" y="479"/>
                      <a:pt x="6591" y="270"/>
                    </a:cubicBezTo>
                    <a:cubicBezTo>
                      <a:pt x="6541" y="101"/>
                      <a:pt x="6395" y="1"/>
                      <a:pt x="6231" y="1"/>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1"/>
              <p:cNvSpPr/>
              <p:nvPr/>
            </p:nvSpPr>
            <p:spPr>
              <a:xfrm>
                <a:off x="5868650" y="1982788"/>
                <a:ext cx="77975" cy="131575"/>
              </a:xfrm>
              <a:custGeom>
                <a:rect b="b" l="l" r="r" t="t"/>
                <a:pathLst>
                  <a:path extrusionOk="0" h="5263" w="3119">
                    <a:moveTo>
                      <a:pt x="2662" y="0"/>
                    </a:moveTo>
                    <a:cubicBezTo>
                      <a:pt x="2583" y="0"/>
                      <a:pt x="2502" y="24"/>
                      <a:pt x="2428" y="73"/>
                    </a:cubicBezTo>
                    <a:cubicBezTo>
                      <a:pt x="0" y="1935"/>
                      <a:pt x="984" y="4948"/>
                      <a:pt x="984" y="4990"/>
                    </a:cubicBezTo>
                    <a:cubicBezTo>
                      <a:pt x="1047" y="5158"/>
                      <a:pt x="1193" y="5262"/>
                      <a:pt x="1360" y="5262"/>
                    </a:cubicBezTo>
                    <a:cubicBezTo>
                      <a:pt x="1402" y="5262"/>
                      <a:pt x="1444" y="5241"/>
                      <a:pt x="1486" y="5241"/>
                    </a:cubicBezTo>
                    <a:cubicBezTo>
                      <a:pt x="1695" y="5158"/>
                      <a:pt x="1800" y="4948"/>
                      <a:pt x="1737" y="4739"/>
                    </a:cubicBezTo>
                    <a:cubicBezTo>
                      <a:pt x="1695" y="4634"/>
                      <a:pt x="942" y="2207"/>
                      <a:pt x="2909" y="701"/>
                    </a:cubicBezTo>
                    <a:cubicBezTo>
                      <a:pt x="3076" y="575"/>
                      <a:pt x="3118" y="324"/>
                      <a:pt x="2992" y="157"/>
                    </a:cubicBezTo>
                    <a:cubicBezTo>
                      <a:pt x="2904" y="55"/>
                      <a:pt x="2784" y="0"/>
                      <a:pt x="2662" y="0"/>
                    </a:cubicBezTo>
                    <a:close/>
                  </a:path>
                </a:pathLst>
              </a:cu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4" name="Google Shape;444;p21"/>
            <p:cNvGrpSpPr/>
            <p:nvPr/>
          </p:nvGrpSpPr>
          <p:grpSpPr>
            <a:xfrm>
              <a:off x="5193175" y="2466896"/>
              <a:ext cx="3941823" cy="2648094"/>
              <a:chOff x="5193175" y="2466896"/>
              <a:chExt cx="3941823" cy="2648094"/>
            </a:xfrm>
          </p:grpSpPr>
          <p:sp>
            <p:nvSpPr>
              <p:cNvPr id="445" name="Google Shape;445;p21"/>
              <p:cNvSpPr/>
              <p:nvPr/>
            </p:nvSpPr>
            <p:spPr>
              <a:xfrm flipH="1">
                <a:off x="8432050" y="3337576"/>
                <a:ext cx="27820" cy="41498"/>
              </a:xfrm>
              <a:custGeom>
                <a:rect b="b" l="l" r="r" t="t"/>
                <a:pathLst>
                  <a:path extrusionOk="0" h="2767" w="1855">
                    <a:moveTo>
                      <a:pt x="0" y="1734"/>
                    </a:moveTo>
                    <a:cubicBezTo>
                      <a:pt x="547" y="2098"/>
                      <a:pt x="1033" y="2433"/>
                      <a:pt x="1520" y="2767"/>
                    </a:cubicBezTo>
                    <a:cubicBezTo>
                      <a:pt x="1854" y="1217"/>
                      <a:pt x="1520" y="396"/>
                      <a:pt x="1277" y="1"/>
                    </a:cubicBezTo>
                    <a:cubicBezTo>
                      <a:pt x="1033" y="214"/>
                      <a:pt x="578" y="822"/>
                      <a:pt x="0" y="1734"/>
                    </a:cubicBezTo>
                    <a:close/>
                  </a:path>
                </a:pathLst>
              </a:cu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1"/>
              <p:cNvSpPr/>
              <p:nvPr/>
            </p:nvSpPr>
            <p:spPr>
              <a:xfrm flipH="1">
                <a:off x="5202294" y="2958769"/>
                <a:ext cx="647337" cy="235686"/>
              </a:xfrm>
              <a:custGeom>
                <a:rect b="b" l="l" r="r" t="t"/>
                <a:pathLst>
                  <a:path extrusionOk="0" h="15715" w="43163">
                    <a:moveTo>
                      <a:pt x="5016" y="15411"/>
                    </a:moveTo>
                    <a:cubicBezTo>
                      <a:pt x="4287" y="15441"/>
                      <a:pt x="4195" y="14347"/>
                      <a:pt x="4925" y="14256"/>
                    </a:cubicBezTo>
                    <a:lnTo>
                      <a:pt x="9575" y="13830"/>
                    </a:lnTo>
                    <a:lnTo>
                      <a:pt x="18299" y="11307"/>
                    </a:lnTo>
                    <a:lnTo>
                      <a:pt x="38451" y="5016"/>
                    </a:lnTo>
                    <a:cubicBezTo>
                      <a:pt x="41309" y="4134"/>
                      <a:pt x="43163" y="2766"/>
                      <a:pt x="42099" y="0"/>
                    </a:cubicBezTo>
                    <a:cubicBezTo>
                      <a:pt x="42099" y="0"/>
                      <a:pt x="42585" y="1915"/>
                      <a:pt x="39485" y="2979"/>
                    </a:cubicBezTo>
                    <a:cubicBezTo>
                      <a:pt x="36385" y="4073"/>
                      <a:pt x="274" y="14985"/>
                      <a:pt x="274" y="14985"/>
                    </a:cubicBezTo>
                    <a:cubicBezTo>
                      <a:pt x="274" y="14985"/>
                      <a:pt x="1" y="15198"/>
                      <a:pt x="31" y="15380"/>
                    </a:cubicBezTo>
                    <a:cubicBezTo>
                      <a:pt x="62" y="15593"/>
                      <a:pt x="214" y="15715"/>
                      <a:pt x="1034" y="15654"/>
                    </a:cubicBezTo>
                    <a:cubicBezTo>
                      <a:pt x="1885" y="15593"/>
                      <a:pt x="5016" y="15411"/>
                      <a:pt x="5016" y="15411"/>
                    </a:cubicBez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1"/>
              <p:cNvSpPr/>
              <p:nvPr/>
            </p:nvSpPr>
            <p:spPr>
              <a:xfrm flipH="1">
                <a:off x="5366396" y="2730837"/>
                <a:ext cx="542040" cy="321846"/>
              </a:xfrm>
              <a:custGeom>
                <a:rect b="b" l="l" r="r" t="t"/>
                <a:pathLst>
                  <a:path extrusionOk="0" h="21460" w="36142">
                    <a:moveTo>
                      <a:pt x="7752" y="20518"/>
                    </a:moveTo>
                    <a:cubicBezTo>
                      <a:pt x="7174" y="20548"/>
                      <a:pt x="6688" y="20426"/>
                      <a:pt x="6353" y="20062"/>
                    </a:cubicBezTo>
                    <a:cubicBezTo>
                      <a:pt x="6141" y="19849"/>
                      <a:pt x="5928" y="19271"/>
                      <a:pt x="5776" y="18815"/>
                    </a:cubicBezTo>
                    <a:lnTo>
                      <a:pt x="3709" y="19818"/>
                    </a:lnTo>
                    <a:cubicBezTo>
                      <a:pt x="3040" y="20153"/>
                      <a:pt x="2524" y="19119"/>
                      <a:pt x="3192" y="18785"/>
                    </a:cubicBezTo>
                    <a:lnTo>
                      <a:pt x="5746" y="17569"/>
                    </a:lnTo>
                    <a:lnTo>
                      <a:pt x="6323" y="17296"/>
                    </a:lnTo>
                    <a:cubicBezTo>
                      <a:pt x="9575" y="15867"/>
                      <a:pt x="31065" y="6414"/>
                      <a:pt x="34226" y="4985"/>
                    </a:cubicBezTo>
                    <a:cubicBezTo>
                      <a:pt x="36141" y="4134"/>
                      <a:pt x="36141" y="1733"/>
                      <a:pt x="35199" y="0"/>
                    </a:cubicBezTo>
                    <a:cubicBezTo>
                      <a:pt x="35290" y="183"/>
                      <a:pt x="35959" y="2037"/>
                      <a:pt x="33163" y="3314"/>
                    </a:cubicBezTo>
                    <a:cubicBezTo>
                      <a:pt x="30245" y="4651"/>
                      <a:pt x="335" y="19818"/>
                      <a:pt x="335" y="19818"/>
                    </a:cubicBezTo>
                    <a:cubicBezTo>
                      <a:pt x="335" y="19818"/>
                      <a:pt x="1" y="20183"/>
                      <a:pt x="122" y="20578"/>
                    </a:cubicBezTo>
                    <a:cubicBezTo>
                      <a:pt x="274" y="21004"/>
                      <a:pt x="548" y="21460"/>
                      <a:pt x="1916" y="21277"/>
                    </a:cubicBezTo>
                    <a:cubicBezTo>
                      <a:pt x="3284" y="21095"/>
                      <a:pt x="7661" y="20518"/>
                      <a:pt x="7752" y="20518"/>
                    </a:cubicBez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
              <p:cNvSpPr/>
              <p:nvPr/>
            </p:nvSpPr>
            <p:spPr>
              <a:xfrm flipH="1">
                <a:off x="6598126" y="3091422"/>
                <a:ext cx="93014" cy="83896"/>
              </a:xfrm>
              <a:custGeom>
                <a:rect b="b" l="l" r="r" t="t"/>
                <a:pathLst>
                  <a:path extrusionOk="0" h="5594" w="6202">
                    <a:moveTo>
                      <a:pt x="5411" y="0"/>
                    </a:moveTo>
                    <a:cubicBezTo>
                      <a:pt x="5380" y="31"/>
                      <a:pt x="5350" y="31"/>
                      <a:pt x="5320" y="31"/>
                    </a:cubicBezTo>
                    <a:cubicBezTo>
                      <a:pt x="5107" y="183"/>
                      <a:pt x="3374" y="699"/>
                      <a:pt x="851" y="1399"/>
                    </a:cubicBezTo>
                    <a:lnTo>
                      <a:pt x="0" y="1611"/>
                    </a:lnTo>
                    <a:lnTo>
                      <a:pt x="6201" y="5593"/>
                    </a:ln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1"/>
              <p:cNvSpPr/>
              <p:nvPr/>
            </p:nvSpPr>
            <p:spPr>
              <a:xfrm flipH="1">
                <a:off x="5381904" y="3311151"/>
                <a:ext cx="1825721" cy="558432"/>
              </a:xfrm>
              <a:custGeom>
                <a:rect b="b" l="l" r="r" t="t"/>
                <a:pathLst>
                  <a:path extrusionOk="0" h="37235" w="121735">
                    <a:moveTo>
                      <a:pt x="4073" y="17599"/>
                    </a:moveTo>
                    <a:cubicBezTo>
                      <a:pt x="2796" y="20000"/>
                      <a:pt x="1489" y="22371"/>
                      <a:pt x="213" y="24712"/>
                    </a:cubicBezTo>
                    <a:cubicBezTo>
                      <a:pt x="152" y="25016"/>
                      <a:pt x="61" y="25289"/>
                      <a:pt x="0" y="25593"/>
                    </a:cubicBezTo>
                    <a:cubicBezTo>
                      <a:pt x="1793" y="23921"/>
                      <a:pt x="6018" y="20061"/>
                      <a:pt x="7508" y="19636"/>
                    </a:cubicBezTo>
                    <a:cubicBezTo>
                      <a:pt x="10426" y="18845"/>
                      <a:pt x="16353" y="22766"/>
                      <a:pt x="17143" y="25654"/>
                    </a:cubicBezTo>
                    <a:cubicBezTo>
                      <a:pt x="17873" y="28207"/>
                      <a:pt x="16353" y="34165"/>
                      <a:pt x="15988" y="35502"/>
                    </a:cubicBezTo>
                    <a:cubicBezTo>
                      <a:pt x="16231" y="35836"/>
                      <a:pt x="16718" y="36444"/>
                      <a:pt x="17295" y="37235"/>
                    </a:cubicBezTo>
                    <a:cubicBezTo>
                      <a:pt x="23648" y="33344"/>
                      <a:pt x="49910" y="17174"/>
                      <a:pt x="54044" y="17052"/>
                    </a:cubicBezTo>
                    <a:cubicBezTo>
                      <a:pt x="57022" y="16961"/>
                      <a:pt x="65381" y="16353"/>
                      <a:pt x="73193" y="15684"/>
                    </a:cubicBezTo>
                    <a:cubicBezTo>
                      <a:pt x="80944" y="15046"/>
                      <a:pt x="88117" y="14347"/>
                      <a:pt x="88907" y="14104"/>
                    </a:cubicBezTo>
                    <a:cubicBezTo>
                      <a:pt x="90610" y="13617"/>
                      <a:pt x="93528" y="12979"/>
                      <a:pt x="93558" y="12979"/>
                    </a:cubicBezTo>
                    <a:lnTo>
                      <a:pt x="93588" y="12949"/>
                    </a:lnTo>
                    <a:cubicBezTo>
                      <a:pt x="97996" y="12249"/>
                      <a:pt x="103102" y="11885"/>
                      <a:pt x="107692" y="11550"/>
                    </a:cubicBezTo>
                    <a:cubicBezTo>
                      <a:pt x="111947" y="11246"/>
                      <a:pt x="115747" y="10973"/>
                      <a:pt x="118057" y="10517"/>
                    </a:cubicBezTo>
                    <a:cubicBezTo>
                      <a:pt x="119820" y="10152"/>
                      <a:pt x="121309" y="9240"/>
                      <a:pt x="121735" y="7964"/>
                    </a:cubicBezTo>
                    <a:cubicBezTo>
                      <a:pt x="121036" y="8511"/>
                      <a:pt x="120185" y="8876"/>
                      <a:pt x="119090" y="9028"/>
                    </a:cubicBezTo>
                    <a:cubicBezTo>
                      <a:pt x="116872" y="9301"/>
                      <a:pt x="95047" y="10395"/>
                      <a:pt x="94500" y="10152"/>
                    </a:cubicBezTo>
                    <a:cubicBezTo>
                      <a:pt x="93953" y="9939"/>
                      <a:pt x="93041" y="8480"/>
                      <a:pt x="92494" y="8876"/>
                    </a:cubicBezTo>
                    <a:cubicBezTo>
                      <a:pt x="91977" y="9301"/>
                      <a:pt x="89637" y="10882"/>
                      <a:pt x="85594" y="11155"/>
                    </a:cubicBezTo>
                    <a:cubicBezTo>
                      <a:pt x="81552" y="11398"/>
                      <a:pt x="58451" y="13222"/>
                      <a:pt x="54560" y="13101"/>
                    </a:cubicBezTo>
                    <a:cubicBezTo>
                      <a:pt x="50639" y="12949"/>
                      <a:pt x="48116" y="8328"/>
                      <a:pt x="48116" y="8328"/>
                    </a:cubicBezTo>
                    <a:lnTo>
                      <a:pt x="46931" y="8359"/>
                    </a:lnTo>
                    <a:cubicBezTo>
                      <a:pt x="46931" y="8359"/>
                      <a:pt x="45563" y="13465"/>
                      <a:pt x="44226" y="13800"/>
                    </a:cubicBezTo>
                    <a:cubicBezTo>
                      <a:pt x="42858" y="14134"/>
                      <a:pt x="38815" y="14468"/>
                      <a:pt x="36049" y="14681"/>
                    </a:cubicBezTo>
                    <a:cubicBezTo>
                      <a:pt x="33314" y="14863"/>
                      <a:pt x="31885" y="13313"/>
                      <a:pt x="32159" y="10699"/>
                    </a:cubicBezTo>
                    <a:cubicBezTo>
                      <a:pt x="32432" y="8055"/>
                      <a:pt x="34165" y="0"/>
                      <a:pt x="34165" y="0"/>
                    </a:cubicBezTo>
                    <a:lnTo>
                      <a:pt x="29241" y="9848"/>
                    </a:lnTo>
                    <a:cubicBezTo>
                      <a:pt x="27083" y="16718"/>
                      <a:pt x="20031" y="22675"/>
                      <a:pt x="17994" y="21672"/>
                    </a:cubicBezTo>
                    <a:cubicBezTo>
                      <a:pt x="15988" y="20669"/>
                      <a:pt x="14377" y="20882"/>
                      <a:pt x="13952" y="17508"/>
                    </a:cubicBezTo>
                    <a:cubicBezTo>
                      <a:pt x="13557" y="14134"/>
                      <a:pt x="12797" y="9058"/>
                      <a:pt x="12797" y="9058"/>
                    </a:cubicBezTo>
                    <a:lnTo>
                      <a:pt x="10547" y="11763"/>
                    </a:lnTo>
                    <a:cubicBezTo>
                      <a:pt x="9757" y="13526"/>
                      <a:pt x="8511" y="16019"/>
                      <a:pt x="6383" y="16809"/>
                    </a:cubicBezTo>
                    <a:cubicBezTo>
                      <a:pt x="5654" y="17052"/>
                      <a:pt x="4833" y="17356"/>
                      <a:pt x="4073" y="17599"/>
                    </a:cubicBez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p:nvPr/>
            </p:nvSpPr>
            <p:spPr>
              <a:xfrm flipH="1">
                <a:off x="7708601" y="4061026"/>
                <a:ext cx="241175" cy="279913"/>
              </a:xfrm>
              <a:custGeom>
                <a:rect b="b" l="l" r="r" t="t"/>
                <a:pathLst>
                  <a:path extrusionOk="0" h="18664" w="16081">
                    <a:moveTo>
                      <a:pt x="16080" y="1"/>
                    </a:moveTo>
                    <a:cubicBezTo>
                      <a:pt x="13588" y="2584"/>
                      <a:pt x="7448" y="10457"/>
                      <a:pt x="5867" y="12493"/>
                    </a:cubicBezTo>
                    <a:cubicBezTo>
                      <a:pt x="6901" y="13192"/>
                      <a:pt x="9272" y="14925"/>
                      <a:pt x="11217" y="17357"/>
                    </a:cubicBezTo>
                    <a:cubicBezTo>
                      <a:pt x="10031" y="15624"/>
                      <a:pt x="10487" y="12676"/>
                      <a:pt x="11247" y="10852"/>
                    </a:cubicBezTo>
                    <a:cubicBezTo>
                      <a:pt x="11977" y="9028"/>
                      <a:pt x="16050" y="1"/>
                      <a:pt x="16080" y="1"/>
                    </a:cubicBezTo>
                    <a:close/>
                    <a:moveTo>
                      <a:pt x="2432" y="12919"/>
                    </a:moveTo>
                    <a:cubicBezTo>
                      <a:pt x="1065" y="13314"/>
                      <a:pt x="305" y="14621"/>
                      <a:pt x="1" y="15320"/>
                    </a:cubicBezTo>
                    <a:cubicBezTo>
                      <a:pt x="730" y="15746"/>
                      <a:pt x="2250" y="16810"/>
                      <a:pt x="3983" y="18664"/>
                    </a:cubicBezTo>
                    <a:lnTo>
                      <a:pt x="3983" y="18664"/>
                    </a:lnTo>
                    <a:cubicBezTo>
                      <a:pt x="3983" y="18664"/>
                      <a:pt x="3010" y="16779"/>
                      <a:pt x="2250" y="15138"/>
                    </a:cubicBezTo>
                    <a:cubicBezTo>
                      <a:pt x="1673" y="13922"/>
                      <a:pt x="2129" y="13223"/>
                      <a:pt x="2432" y="12919"/>
                    </a:cubicBez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1"/>
              <p:cNvSpPr/>
              <p:nvPr/>
            </p:nvSpPr>
            <p:spPr>
              <a:xfrm flipH="1">
                <a:off x="6842480" y="4445772"/>
                <a:ext cx="1504804" cy="578963"/>
              </a:xfrm>
              <a:custGeom>
                <a:rect b="b" l="l" r="r" t="t"/>
                <a:pathLst>
                  <a:path extrusionOk="0" h="38604" w="100337">
                    <a:moveTo>
                      <a:pt x="1916" y="20487"/>
                    </a:moveTo>
                    <a:cubicBezTo>
                      <a:pt x="2676" y="26597"/>
                      <a:pt x="3223" y="31703"/>
                      <a:pt x="3223" y="32585"/>
                    </a:cubicBezTo>
                    <a:cubicBezTo>
                      <a:pt x="3284" y="34469"/>
                      <a:pt x="1065" y="36931"/>
                      <a:pt x="1" y="37995"/>
                    </a:cubicBezTo>
                    <a:cubicBezTo>
                      <a:pt x="548" y="38269"/>
                      <a:pt x="1399" y="38603"/>
                      <a:pt x="2250" y="38481"/>
                    </a:cubicBezTo>
                    <a:cubicBezTo>
                      <a:pt x="3739" y="38299"/>
                      <a:pt x="31400" y="32068"/>
                      <a:pt x="35685" y="30609"/>
                    </a:cubicBezTo>
                    <a:cubicBezTo>
                      <a:pt x="39363" y="29363"/>
                      <a:pt x="43527" y="25077"/>
                      <a:pt x="44287" y="24287"/>
                    </a:cubicBezTo>
                    <a:cubicBezTo>
                      <a:pt x="44470" y="22980"/>
                      <a:pt x="45594" y="14499"/>
                      <a:pt x="44591" y="6840"/>
                    </a:cubicBezTo>
                    <a:cubicBezTo>
                      <a:pt x="44591" y="7022"/>
                      <a:pt x="44227" y="17508"/>
                      <a:pt x="41552" y="18116"/>
                    </a:cubicBezTo>
                    <a:cubicBezTo>
                      <a:pt x="38846" y="18724"/>
                      <a:pt x="14773" y="22676"/>
                      <a:pt x="9028" y="23101"/>
                    </a:cubicBezTo>
                    <a:cubicBezTo>
                      <a:pt x="3314" y="23496"/>
                      <a:pt x="1916" y="20487"/>
                      <a:pt x="1916" y="20487"/>
                    </a:cubicBezTo>
                    <a:close/>
                    <a:moveTo>
                      <a:pt x="45868" y="7934"/>
                    </a:moveTo>
                    <a:lnTo>
                      <a:pt x="45868" y="7934"/>
                    </a:lnTo>
                    <a:cubicBezTo>
                      <a:pt x="45868" y="7934"/>
                      <a:pt x="46932" y="12189"/>
                      <a:pt x="47813" y="13284"/>
                    </a:cubicBezTo>
                    <a:cubicBezTo>
                      <a:pt x="48695" y="14408"/>
                      <a:pt x="51704" y="14378"/>
                      <a:pt x="52768" y="10426"/>
                    </a:cubicBezTo>
                    <a:cubicBezTo>
                      <a:pt x="51521" y="16262"/>
                      <a:pt x="49607" y="22858"/>
                      <a:pt x="49272" y="24013"/>
                    </a:cubicBezTo>
                    <a:cubicBezTo>
                      <a:pt x="48786" y="24348"/>
                      <a:pt x="47145" y="25381"/>
                      <a:pt x="45442" y="24287"/>
                    </a:cubicBezTo>
                    <a:cubicBezTo>
                      <a:pt x="45686" y="22615"/>
                      <a:pt x="46597" y="15138"/>
                      <a:pt x="45868" y="7934"/>
                    </a:cubicBezTo>
                    <a:close/>
                    <a:moveTo>
                      <a:pt x="54288" y="8572"/>
                    </a:moveTo>
                    <a:cubicBezTo>
                      <a:pt x="53163" y="14469"/>
                      <a:pt x="51035" y="21946"/>
                      <a:pt x="50458" y="23983"/>
                    </a:cubicBezTo>
                    <a:cubicBezTo>
                      <a:pt x="52008" y="24499"/>
                      <a:pt x="56658" y="25867"/>
                      <a:pt x="59394" y="25320"/>
                    </a:cubicBezTo>
                    <a:cubicBezTo>
                      <a:pt x="61066" y="25016"/>
                      <a:pt x="66750" y="22524"/>
                      <a:pt x="72798" y="19606"/>
                    </a:cubicBezTo>
                    <a:cubicBezTo>
                      <a:pt x="79060" y="16597"/>
                      <a:pt x="85747" y="13132"/>
                      <a:pt x="88817" y="11156"/>
                    </a:cubicBezTo>
                    <a:cubicBezTo>
                      <a:pt x="89486" y="10761"/>
                      <a:pt x="90185" y="10305"/>
                      <a:pt x="90884" y="9879"/>
                    </a:cubicBezTo>
                    <a:cubicBezTo>
                      <a:pt x="95808" y="6809"/>
                      <a:pt x="99304" y="4621"/>
                      <a:pt x="100094" y="1247"/>
                    </a:cubicBezTo>
                    <a:cubicBezTo>
                      <a:pt x="100215" y="821"/>
                      <a:pt x="100276" y="426"/>
                      <a:pt x="100337" y="1"/>
                    </a:cubicBezTo>
                    <a:cubicBezTo>
                      <a:pt x="99000" y="2128"/>
                      <a:pt x="96538" y="4560"/>
                      <a:pt x="91978" y="6293"/>
                    </a:cubicBezTo>
                    <a:cubicBezTo>
                      <a:pt x="84957" y="8907"/>
                      <a:pt x="67510" y="16445"/>
                      <a:pt x="63528" y="17660"/>
                    </a:cubicBezTo>
                    <a:cubicBezTo>
                      <a:pt x="59576" y="18876"/>
                      <a:pt x="58148" y="17174"/>
                      <a:pt x="57661" y="16323"/>
                    </a:cubicBezTo>
                    <a:cubicBezTo>
                      <a:pt x="57205" y="15442"/>
                      <a:pt x="54288" y="8572"/>
                      <a:pt x="54288" y="8572"/>
                    </a:cubicBezTo>
                    <a:close/>
                    <a:moveTo>
                      <a:pt x="1916" y="20487"/>
                    </a:move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p:nvPr/>
            </p:nvSpPr>
            <p:spPr>
              <a:xfrm flipH="1">
                <a:off x="7210354" y="3587855"/>
                <a:ext cx="360135" cy="354211"/>
              </a:xfrm>
              <a:custGeom>
                <a:rect b="b" l="l" r="r" t="t"/>
                <a:pathLst>
                  <a:path extrusionOk="0" h="23618" w="24013">
                    <a:moveTo>
                      <a:pt x="22493" y="8754"/>
                    </a:moveTo>
                    <a:cubicBezTo>
                      <a:pt x="23526" y="5806"/>
                      <a:pt x="24013" y="2827"/>
                      <a:pt x="23830" y="0"/>
                    </a:cubicBezTo>
                    <a:cubicBezTo>
                      <a:pt x="23830" y="0"/>
                      <a:pt x="23891" y="3678"/>
                      <a:pt x="21064" y="6262"/>
                    </a:cubicBezTo>
                    <a:cubicBezTo>
                      <a:pt x="18997" y="8177"/>
                      <a:pt x="8602" y="14681"/>
                      <a:pt x="3283" y="17964"/>
                    </a:cubicBezTo>
                    <a:cubicBezTo>
                      <a:pt x="2219" y="19757"/>
                      <a:pt x="1520" y="20973"/>
                      <a:pt x="1520" y="20973"/>
                    </a:cubicBezTo>
                    <a:lnTo>
                      <a:pt x="0" y="23618"/>
                    </a:lnTo>
                    <a:lnTo>
                      <a:pt x="9088" y="17842"/>
                    </a:lnTo>
                    <a:cubicBezTo>
                      <a:pt x="9727" y="17417"/>
                      <a:pt x="10487" y="17052"/>
                      <a:pt x="11368" y="16627"/>
                    </a:cubicBezTo>
                    <a:cubicBezTo>
                      <a:pt x="13860" y="15411"/>
                      <a:pt x="17478" y="13617"/>
                      <a:pt x="22493" y="8754"/>
                    </a:cubicBez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p:nvPr/>
            </p:nvSpPr>
            <p:spPr>
              <a:xfrm flipH="1">
                <a:off x="6935930" y="3226805"/>
                <a:ext cx="160923" cy="392964"/>
              </a:xfrm>
              <a:custGeom>
                <a:rect b="b" l="l" r="r" t="t"/>
                <a:pathLst>
                  <a:path extrusionOk="0" h="26202" w="10730">
                    <a:moveTo>
                      <a:pt x="9544" y="426"/>
                    </a:moveTo>
                    <a:cubicBezTo>
                      <a:pt x="9666" y="153"/>
                      <a:pt x="10000" y="1"/>
                      <a:pt x="10304" y="92"/>
                    </a:cubicBezTo>
                    <a:cubicBezTo>
                      <a:pt x="10578" y="214"/>
                      <a:pt x="10730" y="548"/>
                      <a:pt x="10639" y="852"/>
                    </a:cubicBezTo>
                    <a:lnTo>
                      <a:pt x="1186" y="25776"/>
                    </a:lnTo>
                    <a:cubicBezTo>
                      <a:pt x="1094" y="26050"/>
                      <a:pt x="760" y="26202"/>
                      <a:pt x="456" y="26111"/>
                    </a:cubicBezTo>
                    <a:cubicBezTo>
                      <a:pt x="152" y="25989"/>
                      <a:pt x="0" y="25655"/>
                      <a:pt x="122" y="25351"/>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1"/>
              <p:cNvSpPr/>
              <p:nvPr/>
            </p:nvSpPr>
            <p:spPr>
              <a:xfrm flipH="1">
                <a:off x="6675168" y="3250066"/>
                <a:ext cx="160938" cy="392964"/>
              </a:xfrm>
              <a:custGeom>
                <a:rect b="b" l="l" r="r" t="t"/>
                <a:pathLst>
                  <a:path extrusionOk="0" h="26202" w="10731">
                    <a:moveTo>
                      <a:pt x="9545" y="426"/>
                    </a:moveTo>
                    <a:cubicBezTo>
                      <a:pt x="9666" y="152"/>
                      <a:pt x="10001" y="0"/>
                      <a:pt x="10274" y="91"/>
                    </a:cubicBezTo>
                    <a:cubicBezTo>
                      <a:pt x="10578" y="213"/>
                      <a:pt x="10730" y="547"/>
                      <a:pt x="10609" y="851"/>
                    </a:cubicBezTo>
                    <a:lnTo>
                      <a:pt x="1186" y="25775"/>
                    </a:lnTo>
                    <a:cubicBezTo>
                      <a:pt x="1095" y="26049"/>
                      <a:pt x="760" y="26201"/>
                      <a:pt x="456" y="26110"/>
                    </a:cubicBezTo>
                    <a:cubicBezTo>
                      <a:pt x="153" y="25988"/>
                      <a:pt x="1" y="25654"/>
                      <a:pt x="122" y="25350"/>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1"/>
              <p:cNvSpPr/>
              <p:nvPr/>
            </p:nvSpPr>
            <p:spPr>
              <a:xfrm flipH="1">
                <a:off x="6041074" y="2889481"/>
                <a:ext cx="204701" cy="83881"/>
              </a:xfrm>
              <a:custGeom>
                <a:rect b="b" l="l" r="r" t="t"/>
                <a:pathLst>
                  <a:path extrusionOk="0" h="5593" w="13649">
                    <a:moveTo>
                      <a:pt x="6232" y="1064"/>
                    </a:moveTo>
                    <a:cubicBezTo>
                      <a:pt x="4712" y="304"/>
                      <a:pt x="3588" y="304"/>
                      <a:pt x="3101" y="0"/>
                    </a:cubicBezTo>
                    <a:cubicBezTo>
                      <a:pt x="2007" y="1216"/>
                      <a:pt x="1" y="3708"/>
                      <a:pt x="183" y="5593"/>
                    </a:cubicBezTo>
                    <a:lnTo>
                      <a:pt x="13649" y="31"/>
                    </a:lnTo>
                    <a:cubicBezTo>
                      <a:pt x="12676" y="304"/>
                      <a:pt x="11795" y="517"/>
                      <a:pt x="11035" y="669"/>
                    </a:cubicBezTo>
                    <a:cubicBezTo>
                      <a:pt x="8846" y="1125"/>
                      <a:pt x="6506" y="1125"/>
                      <a:pt x="6506" y="1125"/>
                    </a:cubicBezTo>
                    <a:cubicBezTo>
                      <a:pt x="6414" y="1125"/>
                      <a:pt x="6323" y="1094"/>
                      <a:pt x="6232" y="1064"/>
                    </a:cubicBez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1"/>
              <p:cNvSpPr/>
              <p:nvPr/>
            </p:nvSpPr>
            <p:spPr>
              <a:xfrm flipH="1">
                <a:off x="6005065" y="2959219"/>
                <a:ext cx="435347" cy="342828"/>
              </a:xfrm>
              <a:custGeom>
                <a:rect b="b" l="l" r="r" t="t"/>
                <a:pathLst>
                  <a:path extrusionOk="0" h="22859" w="29028">
                    <a:moveTo>
                      <a:pt x="27873" y="548"/>
                    </a:moveTo>
                    <a:cubicBezTo>
                      <a:pt x="27873" y="244"/>
                      <a:pt x="28146" y="1"/>
                      <a:pt x="28450" y="1"/>
                    </a:cubicBezTo>
                    <a:cubicBezTo>
                      <a:pt x="28754" y="1"/>
                      <a:pt x="29028" y="274"/>
                      <a:pt x="28998" y="578"/>
                    </a:cubicBezTo>
                    <a:cubicBezTo>
                      <a:pt x="28998" y="639"/>
                      <a:pt x="28998" y="22737"/>
                      <a:pt x="578" y="22858"/>
                    </a:cubicBezTo>
                    <a:cubicBezTo>
                      <a:pt x="274" y="22858"/>
                      <a:pt x="0" y="22585"/>
                      <a:pt x="0" y="22281"/>
                    </a:cubicBezTo>
                    <a:cubicBezTo>
                      <a:pt x="0" y="21977"/>
                      <a:pt x="274" y="21703"/>
                      <a:pt x="578" y="21703"/>
                    </a:cubicBezTo>
                    <a:cubicBezTo>
                      <a:pt x="27873" y="21612"/>
                      <a:pt x="27873" y="609"/>
                      <a:pt x="27873" y="548"/>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1"/>
              <p:cNvSpPr/>
              <p:nvPr/>
            </p:nvSpPr>
            <p:spPr>
              <a:xfrm flipH="1">
                <a:off x="6031040" y="3072735"/>
                <a:ext cx="91650" cy="323676"/>
              </a:xfrm>
              <a:custGeom>
                <a:rect b="b" l="l" r="r" t="t"/>
                <a:pathLst>
                  <a:path extrusionOk="0" h="21582" w="6111">
                    <a:moveTo>
                      <a:pt x="4925" y="426"/>
                    </a:moveTo>
                    <a:cubicBezTo>
                      <a:pt x="5046" y="152"/>
                      <a:pt x="5350" y="0"/>
                      <a:pt x="5654" y="91"/>
                    </a:cubicBezTo>
                    <a:cubicBezTo>
                      <a:pt x="5958" y="213"/>
                      <a:pt x="6110" y="547"/>
                      <a:pt x="5989" y="821"/>
                    </a:cubicBezTo>
                    <a:cubicBezTo>
                      <a:pt x="5989" y="882"/>
                      <a:pt x="1308" y="13678"/>
                      <a:pt x="1156" y="21004"/>
                    </a:cubicBezTo>
                    <a:cubicBezTo>
                      <a:pt x="1156" y="21307"/>
                      <a:pt x="882" y="21581"/>
                      <a:pt x="578" y="21551"/>
                    </a:cubicBezTo>
                    <a:cubicBezTo>
                      <a:pt x="244" y="21551"/>
                      <a:pt x="1" y="21307"/>
                      <a:pt x="1" y="20973"/>
                    </a:cubicBezTo>
                    <a:cubicBezTo>
                      <a:pt x="153" y="13435"/>
                      <a:pt x="4925" y="487"/>
                      <a:pt x="4925" y="426"/>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1"/>
              <p:cNvSpPr/>
              <p:nvPr/>
            </p:nvSpPr>
            <p:spPr>
              <a:xfrm flipH="1">
                <a:off x="5193175" y="2466896"/>
                <a:ext cx="3941823" cy="2648094"/>
              </a:xfrm>
              <a:custGeom>
                <a:rect b="b" l="l" r="r" t="t"/>
                <a:pathLst>
                  <a:path extrusionOk="0" h="176569" w="262832">
                    <a:moveTo>
                      <a:pt x="141826" y="51247"/>
                    </a:moveTo>
                    <a:lnTo>
                      <a:pt x="82707" y="61582"/>
                    </a:lnTo>
                    <a:lnTo>
                      <a:pt x="82676" y="61582"/>
                    </a:lnTo>
                    <a:lnTo>
                      <a:pt x="56141" y="66354"/>
                    </a:lnTo>
                    <a:cubicBezTo>
                      <a:pt x="56110" y="66354"/>
                      <a:pt x="56080" y="66354"/>
                      <a:pt x="56050" y="66354"/>
                    </a:cubicBezTo>
                    <a:lnTo>
                      <a:pt x="56019" y="66354"/>
                    </a:lnTo>
                    <a:cubicBezTo>
                      <a:pt x="55807" y="66354"/>
                      <a:pt x="53010" y="66324"/>
                      <a:pt x="48816" y="63649"/>
                    </a:cubicBezTo>
                    <a:cubicBezTo>
                      <a:pt x="48086" y="63193"/>
                      <a:pt x="47235" y="62646"/>
                      <a:pt x="46353" y="62068"/>
                    </a:cubicBezTo>
                    <a:cubicBezTo>
                      <a:pt x="45715" y="61643"/>
                      <a:pt x="45077" y="61217"/>
                      <a:pt x="44439" y="60761"/>
                    </a:cubicBezTo>
                    <a:cubicBezTo>
                      <a:pt x="43618" y="62129"/>
                      <a:pt x="42645" y="63892"/>
                      <a:pt x="41612" y="65898"/>
                    </a:cubicBezTo>
                    <a:cubicBezTo>
                      <a:pt x="39514" y="69941"/>
                      <a:pt x="37296" y="74895"/>
                      <a:pt x="35806" y="79272"/>
                    </a:cubicBezTo>
                    <a:cubicBezTo>
                      <a:pt x="33587" y="85929"/>
                      <a:pt x="35107" y="97601"/>
                      <a:pt x="36566" y="106172"/>
                    </a:cubicBezTo>
                    <a:lnTo>
                      <a:pt x="38815" y="107479"/>
                    </a:lnTo>
                    <a:lnTo>
                      <a:pt x="41338" y="108938"/>
                    </a:lnTo>
                    <a:cubicBezTo>
                      <a:pt x="43071" y="109941"/>
                      <a:pt x="44955" y="110640"/>
                      <a:pt x="46870" y="111127"/>
                    </a:cubicBezTo>
                    <a:cubicBezTo>
                      <a:pt x="46901" y="111127"/>
                      <a:pt x="46961" y="111127"/>
                      <a:pt x="46992" y="111127"/>
                    </a:cubicBezTo>
                    <a:lnTo>
                      <a:pt x="47022" y="111157"/>
                    </a:lnTo>
                    <a:cubicBezTo>
                      <a:pt x="57357" y="113619"/>
                      <a:pt x="69333" y="109516"/>
                      <a:pt x="69393" y="109485"/>
                    </a:cubicBezTo>
                    <a:lnTo>
                      <a:pt x="103437" y="97601"/>
                    </a:lnTo>
                    <a:lnTo>
                      <a:pt x="104865" y="95169"/>
                    </a:lnTo>
                    <a:cubicBezTo>
                      <a:pt x="104865" y="95108"/>
                      <a:pt x="113437" y="80427"/>
                      <a:pt x="115017" y="77266"/>
                    </a:cubicBezTo>
                    <a:cubicBezTo>
                      <a:pt x="115382" y="76537"/>
                      <a:pt x="115838" y="75503"/>
                      <a:pt x="116385" y="74318"/>
                    </a:cubicBezTo>
                    <a:cubicBezTo>
                      <a:pt x="118270" y="70153"/>
                      <a:pt x="120945" y="64257"/>
                      <a:pt x="122707" y="63770"/>
                    </a:cubicBezTo>
                    <a:cubicBezTo>
                      <a:pt x="123011" y="63679"/>
                      <a:pt x="123346" y="63710"/>
                      <a:pt x="123711" y="63831"/>
                    </a:cubicBezTo>
                    <a:cubicBezTo>
                      <a:pt x="124470" y="64135"/>
                      <a:pt x="125473" y="64925"/>
                      <a:pt x="126385" y="66141"/>
                    </a:cubicBezTo>
                    <a:cubicBezTo>
                      <a:pt x="127267" y="67327"/>
                      <a:pt x="128118" y="68968"/>
                      <a:pt x="128665" y="70974"/>
                    </a:cubicBezTo>
                    <a:cubicBezTo>
                      <a:pt x="129182" y="72889"/>
                      <a:pt x="129455" y="75138"/>
                      <a:pt x="129243" y="77661"/>
                    </a:cubicBezTo>
                    <a:cubicBezTo>
                      <a:pt x="131644" y="73315"/>
                      <a:pt x="133984" y="68907"/>
                      <a:pt x="136051" y="64652"/>
                    </a:cubicBezTo>
                    <a:cubicBezTo>
                      <a:pt x="138392" y="59910"/>
                      <a:pt x="140398" y="55351"/>
                      <a:pt x="141826" y="51247"/>
                    </a:cubicBezTo>
                    <a:close/>
                    <a:moveTo>
                      <a:pt x="30487" y="176568"/>
                    </a:moveTo>
                    <a:lnTo>
                      <a:pt x="26262" y="176568"/>
                    </a:lnTo>
                    <a:lnTo>
                      <a:pt x="51308" y="169517"/>
                    </a:lnTo>
                    <a:cubicBezTo>
                      <a:pt x="51885" y="169000"/>
                      <a:pt x="54651" y="166325"/>
                      <a:pt x="54621" y="164532"/>
                    </a:cubicBezTo>
                    <a:cubicBezTo>
                      <a:pt x="54591" y="163134"/>
                      <a:pt x="53162" y="150459"/>
                      <a:pt x="51642" y="140550"/>
                    </a:cubicBezTo>
                    <a:cubicBezTo>
                      <a:pt x="50761" y="134774"/>
                      <a:pt x="49910" y="129972"/>
                      <a:pt x="49302" y="129090"/>
                    </a:cubicBezTo>
                    <a:cubicBezTo>
                      <a:pt x="47873" y="126993"/>
                      <a:pt x="47053" y="126628"/>
                      <a:pt x="46840" y="126568"/>
                    </a:cubicBezTo>
                    <a:lnTo>
                      <a:pt x="0" y="127814"/>
                    </a:lnTo>
                    <a:lnTo>
                      <a:pt x="0" y="126659"/>
                    </a:lnTo>
                    <a:lnTo>
                      <a:pt x="46566" y="125443"/>
                    </a:lnTo>
                    <a:cubicBezTo>
                      <a:pt x="46931" y="124805"/>
                      <a:pt x="47964" y="123498"/>
                      <a:pt x="49849" y="123255"/>
                    </a:cubicBezTo>
                    <a:cubicBezTo>
                      <a:pt x="51885" y="123011"/>
                      <a:pt x="74743" y="121522"/>
                      <a:pt x="77904" y="121309"/>
                    </a:cubicBezTo>
                    <a:cubicBezTo>
                      <a:pt x="78391" y="120185"/>
                      <a:pt x="80153" y="116902"/>
                      <a:pt x="83862" y="118270"/>
                    </a:cubicBezTo>
                    <a:cubicBezTo>
                      <a:pt x="85351" y="116355"/>
                      <a:pt x="92616" y="106993"/>
                      <a:pt x="94774" y="104956"/>
                    </a:cubicBezTo>
                    <a:cubicBezTo>
                      <a:pt x="95807" y="104014"/>
                      <a:pt x="98847" y="101947"/>
                      <a:pt x="102221" y="99728"/>
                    </a:cubicBezTo>
                    <a:lnTo>
                      <a:pt x="102555" y="99120"/>
                    </a:lnTo>
                    <a:lnTo>
                      <a:pt x="69728" y="110580"/>
                    </a:lnTo>
                    <a:cubicBezTo>
                      <a:pt x="69697" y="110580"/>
                      <a:pt x="57813" y="114653"/>
                      <a:pt x="47205" y="112343"/>
                    </a:cubicBezTo>
                    <a:cubicBezTo>
                      <a:pt x="44621" y="120640"/>
                      <a:pt x="41156" y="120489"/>
                      <a:pt x="40274" y="120276"/>
                    </a:cubicBezTo>
                    <a:cubicBezTo>
                      <a:pt x="39849" y="120397"/>
                      <a:pt x="38755" y="120549"/>
                      <a:pt x="37387" y="119881"/>
                    </a:cubicBezTo>
                    <a:cubicBezTo>
                      <a:pt x="35989" y="119182"/>
                      <a:pt x="5441" y="106172"/>
                      <a:pt x="0" y="103862"/>
                    </a:cubicBezTo>
                    <a:lnTo>
                      <a:pt x="0" y="102616"/>
                    </a:lnTo>
                    <a:cubicBezTo>
                      <a:pt x="3860" y="104257"/>
                      <a:pt x="36444" y="118148"/>
                      <a:pt x="37903" y="118847"/>
                    </a:cubicBezTo>
                    <a:cubicBezTo>
                      <a:pt x="38299" y="119060"/>
                      <a:pt x="38663" y="119151"/>
                      <a:pt x="38967" y="119212"/>
                    </a:cubicBezTo>
                    <a:cubicBezTo>
                      <a:pt x="37751" y="117601"/>
                      <a:pt x="37022" y="114957"/>
                      <a:pt x="37022" y="114957"/>
                    </a:cubicBezTo>
                    <a:lnTo>
                      <a:pt x="37022" y="114896"/>
                    </a:lnTo>
                    <a:lnTo>
                      <a:pt x="37022" y="114896"/>
                    </a:lnTo>
                    <a:cubicBezTo>
                      <a:pt x="36870" y="114045"/>
                      <a:pt x="36688" y="113133"/>
                      <a:pt x="36505" y="112099"/>
                    </a:cubicBezTo>
                    <a:cubicBezTo>
                      <a:pt x="36201" y="110519"/>
                      <a:pt x="35837" y="108665"/>
                      <a:pt x="35502" y="106628"/>
                    </a:cubicBezTo>
                    <a:lnTo>
                      <a:pt x="35502" y="106628"/>
                    </a:lnTo>
                    <a:lnTo>
                      <a:pt x="35502" y="106598"/>
                    </a:lnTo>
                    <a:lnTo>
                      <a:pt x="35472" y="106598"/>
                    </a:lnTo>
                    <a:cubicBezTo>
                      <a:pt x="33982" y="97874"/>
                      <a:pt x="32402" y="85868"/>
                      <a:pt x="34712" y="78907"/>
                    </a:cubicBezTo>
                    <a:cubicBezTo>
                      <a:pt x="36201" y="74470"/>
                      <a:pt x="38451" y="69454"/>
                      <a:pt x="40578" y="65381"/>
                    </a:cubicBezTo>
                    <a:cubicBezTo>
                      <a:pt x="41673" y="63254"/>
                      <a:pt x="42767" y="61369"/>
                      <a:pt x="43739" y="59910"/>
                    </a:cubicBezTo>
                    <a:cubicBezTo>
                      <a:pt x="43739" y="59819"/>
                      <a:pt x="43770" y="59728"/>
                      <a:pt x="43831" y="59667"/>
                    </a:cubicBezTo>
                    <a:cubicBezTo>
                      <a:pt x="43861" y="59576"/>
                      <a:pt x="43922" y="59545"/>
                      <a:pt x="44013" y="59485"/>
                    </a:cubicBezTo>
                    <a:cubicBezTo>
                      <a:pt x="44621" y="58573"/>
                      <a:pt x="45198" y="57874"/>
                      <a:pt x="45624" y="57418"/>
                    </a:cubicBezTo>
                    <a:lnTo>
                      <a:pt x="0" y="14742"/>
                    </a:lnTo>
                    <a:lnTo>
                      <a:pt x="0" y="13192"/>
                    </a:lnTo>
                    <a:lnTo>
                      <a:pt x="46870" y="56992"/>
                    </a:lnTo>
                    <a:cubicBezTo>
                      <a:pt x="46870" y="56992"/>
                      <a:pt x="46901" y="57023"/>
                      <a:pt x="46901" y="57023"/>
                    </a:cubicBezTo>
                    <a:lnTo>
                      <a:pt x="46901" y="57023"/>
                    </a:lnTo>
                    <a:lnTo>
                      <a:pt x="46901" y="57023"/>
                    </a:lnTo>
                    <a:cubicBezTo>
                      <a:pt x="47113" y="57235"/>
                      <a:pt x="48329" y="58603"/>
                      <a:pt x="47569" y="61491"/>
                    </a:cubicBezTo>
                    <a:cubicBezTo>
                      <a:pt x="48208" y="61916"/>
                      <a:pt x="48816" y="62311"/>
                      <a:pt x="49423" y="62676"/>
                    </a:cubicBezTo>
                    <a:cubicBezTo>
                      <a:pt x="53192" y="65108"/>
                      <a:pt x="55655" y="65229"/>
                      <a:pt x="55989" y="65229"/>
                    </a:cubicBezTo>
                    <a:lnTo>
                      <a:pt x="82464" y="60457"/>
                    </a:lnTo>
                    <a:lnTo>
                      <a:pt x="82524" y="60457"/>
                    </a:lnTo>
                    <a:lnTo>
                      <a:pt x="142252" y="50001"/>
                    </a:lnTo>
                    <a:cubicBezTo>
                      <a:pt x="142495" y="49302"/>
                      <a:pt x="142890" y="48755"/>
                      <a:pt x="143285" y="48360"/>
                    </a:cubicBezTo>
                    <a:cubicBezTo>
                      <a:pt x="143924" y="47782"/>
                      <a:pt x="144623" y="47509"/>
                      <a:pt x="145018" y="47418"/>
                    </a:cubicBezTo>
                    <a:cubicBezTo>
                      <a:pt x="151127" y="45776"/>
                      <a:pt x="157480" y="44044"/>
                      <a:pt x="161918" y="42797"/>
                    </a:cubicBezTo>
                    <a:cubicBezTo>
                      <a:pt x="165413" y="41825"/>
                      <a:pt x="167815" y="41126"/>
                      <a:pt x="168058" y="41004"/>
                    </a:cubicBezTo>
                    <a:cubicBezTo>
                      <a:pt x="168149" y="40943"/>
                      <a:pt x="168240" y="40883"/>
                      <a:pt x="168331" y="40791"/>
                    </a:cubicBezTo>
                    <a:cubicBezTo>
                      <a:pt x="168392" y="40609"/>
                      <a:pt x="168544" y="40457"/>
                      <a:pt x="168727" y="40396"/>
                    </a:cubicBezTo>
                    <a:cubicBezTo>
                      <a:pt x="169182" y="39910"/>
                      <a:pt x="169699" y="39180"/>
                      <a:pt x="170246" y="38329"/>
                    </a:cubicBezTo>
                    <a:cubicBezTo>
                      <a:pt x="171280" y="36718"/>
                      <a:pt x="172313" y="34743"/>
                      <a:pt x="172982" y="33223"/>
                    </a:cubicBezTo>
                    <a:cubicBezTo>
                      <a:pt x="175079" y="28299"/>
                      <a:pt x="179608" y="24590"/>
                      <a:pt x="184168" y="20852"/>
                    </a:cubicBezTo>
                    <a:cubicBezTo>
                      <a:pt x="187693" y="17964"/>
                      <a:pt x="191219" y="15107"/>
                      <a:pt x="193529" y="11703"/>
                    </a:cubicBezTo>
                    <a:cubicBezTo>
                      <a:pt x="194593" y="10153"/>
                      <a:pt x="196083" y="7843"/>
                      <a:pt x="197299" y="5684"/>
                    </a:cubicBezTo>
                    <a:cubicBezTo>
                      <a:pt x="198180" y="4104"/>
                      <a:pt x="198909" y="2645"/>
                      <a:pt x="199244" y="1581"/>
                    </a:cubicBezTo>
                    <a:cubicBezTo>
                      <a:pt x="199274" y="1520"/>
                      <a:pt x="199305" y="1429"/>
                      <a:pt x="199365" y="1368"/>
                    </a:cubicBezTo>
                    <a:cubicBezTo>
                      <a:pt x="199517" y="1186"/>
                      <a:pt x="200612" y="0"/>
                      <a:pt x="202131" y="335"/>
                    </a:cubicBezTo>
                    <a:cubicBezTo>
                      <a:pt x="203043" y="517"/>
                      <a:pt x="204654" y="2341"/>
                      <a:pt x="205657" y="5077"/>
                    </a:cubicBezTo>
                    <a:cubicBezTo>
                      <a:pt x="206326" y="6931"/>
                      <a:pt x="206752" y="9271"/>
                      <a:pt x="206539" y="11824"/>
                    </a:cubicBezTo>
                    <a:cubicBezTo>
                      <a:pt x="206144" y="16262"/>
                      <a:pt x="201372" y="21642"/>
                      <a:pt x="198514" y="24834"/>
                    </a:cubicBezTo>
                    <a:cubicBezTo>
                      <a:pt x="197450" y="26049"/>
                      <a:pt x="196691" y="26931"/>
                      <a:pt x="196630" y="27113"/>
                    </a:cubicBezTo>
                    <a:lnTo>
                      <a:pt x="196630" y="27144"/>
                    </a:lnTo>
                    <a:cubicBezTo>
                      <a:pt x="196599" y="27265"/>
                      <a:pt x="196721" y="27296"/>
                      <a:pt x="197025" y="27356"/>
                    </a:cubicBezTo>
                    <a:cubicBezTo>
                      <a:pt x="197511" y="27478"/>
                      <a:pt x="198271" y="27660"/>
                      <a:pt x="199274" y="28147"/>
                    </a:cubicBezTo>
                    <a:cubicBezTo>
                      <a:pt x="199791" y="28116"/>
                      <a:pt x="201675" y="28086"/>
                      <a:pt x="203469" y="27721"/>
                    </a:cubicBezTo>
                    <a:cubicBezTo>
                      <a:pt x="204745" y="27448"/>
                      <a:pt x="207724" y="26688"/>
                      <a:pt x="212952" y="24894"/>
                    </a:cubicBezTo>
                    <a:cubicBezTo>
                      <a:pt x="216478" y="23709"/>
                      <a:pt x="220977" y="22068"/>
                      <a:pt x="226661" y="19849"/>
                    </a:cubicBezTo>
                    <a:cubicBezTo>
                      <a:pt x="233773" y="17083"/>
                      <a:pt x="238545" y="15502"/>
                      <a:pt x="241919" y="14773"/>
                    </a:cubicBezTo>
                    <a:cubicBezTo>
                      <a:pt x="245385" y="14013"/>
                      <a:pt x="247421" y="14134"/>
                      <a:pt x="248910" y="14712"/>
                    </a:cubicBezTo>
                    <a:cubicBezTo>
                      <a:pt x="250035" y="15168"/>
                      <a:pt x="250977" y="16201"/>
                      <a:pt x="251555" y="17417"/>
                    </a:cubicBezTo>
                    <a:cubicBezTo>
                      <a:pt x="251828" y="18086"/>
                      <a:pt x="252041" y="18785"/>
                      <a:pt x="252072" y="19484"/>
                    </a:cubicBezTo>
                    <a:cubicBezTo>
                      <a:pt x="252132" y="20214"/>
                      <a:pt x="252072" y="20913"/>
                      <a:pt x="251798" y="21581"/>
                    </a:cubicBezTo>
                    <a:cubicBezTo>
                      <a:pt x="251464" y="22463"/>
                      <a:pt x="250825" y="23192"/>
                      <a:pt x="249822" y="23648"/>
                    </a:cubicBezTo>
                    <a:cubicBezTo>
                      <a:pt x="246783" y="25016"/>
                      <a:pt x="225384" y="34408"/>
                      <a:pt x="221949" y="35928"/>
                    </a:cubicBezTo>
                    <a:cubicBezTo>
                      <a:pt x="222071" y="36293"/>
                      <a:pt x="222253" y="36809"/>
                      <a:pt x="222345" y="36901"/>
                    </a:cubicBezTo>
                    <a:cubicBezTo>
                      <a:pt x="222375" y="36931"/>
                      <a:pt x="222466" y="36961"/>
                      <a:pt x="222679" y="36961"/>
                    </a:cubicBezTo>
                    <a:cubicBezTo>
                      <a:pt x="223044" y="36961"/>
                      <a:pt x="223621" y="36840"/>
                      <a:pt x="224503" y="36506"/>
                    </a:cubicBezTo>
                    <a:cubicBezTo>
                      <a:pt x="225718" y="36050"/>
                      <a:pt x="235597" y="33466"/>
                      <a:pt x="244381" y="31460"/>
                    </a:cubicBezTo>
                    <a:cubicBezTo>
                      <a:pt x="249822" y="30214"/>
                      <a:pt x="254838" y="29211"/>
                      <a:pt x="257148" y="29059"/>
                    </a:cubicBezTo>
                    <a:cubicBezTo>
                      <a:pt x="257178" y="29059"/>
                      <a:pt x="257239" y="29059"/>
                      <a:pt x="257269" y="29089"/>
                    </a:cubicBezTo>
                    <a:cubicBezTo>
                      <a:pt x="257634" y="29119"/>
                      <a:pt x="261129" y="29545"/>
                      <a:pt x="262254" y="32372"/>
                    </a:cubicBezTo>
                    <a:cubicBezTo>
                      <a:pt x="262832" y="33892"/>
                      <a:pt x="262771" y="35199"/>
                      <a:pt x="262011" y="36354"/>
                    </a:cubicBezTo>
                    <a:cubicBezTo>
                      <a:pt x="261281" y="37417"/>
                      <a:pt x="259914" y="38268"/>
                      <a:pt x="257847" y="38907"/>
                    </a:cubicBezTo>
                    <a:lnTo>
                      <a:pt x="256023" y="39484"/>
                    </a:lnTo>
                    <a:cubicBezTo>
                      <a:pt x="250673" y="41126"/>
                      <a:pt x="239336" y="44621"/>
                      <a:pt x="237755" y="45168"/>
                    </a:cubicBezTo>
                    <a:cubicBezTo>
                      <a:pt x="237542" y="45259"/>
                      <a:pt x="237178" y="45351"/>
                      <a:pt x="236752" y="45503"/>
                    </a:cubicBezTo>
                    <a:lnTo>
                      <a:pt x="255993" y="42828"/>
                    </a:lnTo>
                    <a:cubicBezTo>
                      <a:pt x="256023" y="42828"/>
                      <a:pt x="256053" y="42828"/>
                      <a:pt x="256084" y="42828"/>
                    </a:cubicBezTo>
                    <a:cubicBezTo>
                      <a:pt x="256418" y="42797"/>
                      <a:pt x="259822" y="42797"/>
                      <a:pt x="260461" y="46293"/>
                    </a:cubicBezTo>
                    <a:cubicBezTo>
                      <a:pt x="260795" y="48056"/>
                      <a:pt x="260552" y="49332"/>
                      <a:pt x="259701" y="50336"/>
                    </a:cubicBezTo>
                    <a:cubicBezTo>
                      <a:pt x="258850" y="51308"/>
                      <a:pt x="257452" y="51977"/>
                      <a:pt x="255415" y="52554"/>
                    </a:cubicBezTo>
                    <a:cubicBezTo>
                      <a:pt x="253713" y="53041"/>
                      <a:pt x="247360" y="54439"/>
                      <a:pt x="240704" y="55898"/>
                    </a:cubicBezTo>
                    <a:cubicBezTo>
                      <a:pt x="233561" y="57509"/>
                      <a:pt x="226022" y="59181"/>
                      <a:pt x="223560" y="59849"/>
                    </a:cubicBezTo>
                    <a:cubicBezTo>
                      <a:pt x="224047" y="60062"/>
                      <a:pt x="224746" y="60244"/>
                      <a:pt x="225810" y="60214"/>
                    </a:cubicBezTo>
                    <a:lnTo>
                      <a:pt x="246722" y="59515"/>
                    </a:lnTo>
                    <a:lnTo>
                      <a:pt x="246752" y="59515"/>
                    </a:lnTo>
                    <a:cubicBezTo>
                      <a:pt x="248728" y="59606"/>
                      <a:pt x="250096" y="60396"/>
                      <a:pt x="250856" y="61430"/>
                    </a:cubicBezTo>
                    <a:cubicBezTo>
                      <a:pt x="251251" y="61977"/>
                      <a:pt x="251494" y="62615"/>
                      <a:pt x="251524" y="63284"/>
                    </a:cubicBezTo>
                    <a:cubicBezTo>
                      <a:pt x="251555" y="63922"/>
                      <a:pt x="251403" y="64591"/>
                      <a:pt x="251069" y="65199"/>
                    </a:cubicBezTo>
                    <a:cubicBezTo>
                      <a:pt x="250430" y="66415"/>
                      <a:pt x="249002" y="67479"/>
                      <a:pt x="246813" y="67935"/>
                    </a:cubicBezTo>
                    <a:cubicBezTo>
                      <a:pt x="244442" y="68390"/>
                      <a:pt x="240612" y="68664"/>
                      <a:pt x="236327" y="68998"/>
                    </a:cubicBezTo>
                    <a:cubicBezTo>
                      <a:pt x="231737" y="69302"/>
                      <a:pt x="226661" y="69698"/>
                      <a:pt x="222314" y="70366"/>
                    </a:cubicBezTo>
                    <a:cubicBezTo>
                      <a:pt x="222314" y="70366"/>
                      <a:pt x="219396" y="71005"/>
                      <a:pt x="217755" y="71491"/>
                    </a:cubicBezTo>
                    <a:cubicBezTo>
                      <a:pt x="216873" y="71764"/>
                      <a:pt x="209609" y="72464"/>
                      <a:pt x="201827" y="73102"/>
                    </a:cubicBezTo>
                    <a:cubicBezTo>
                      <a:pt x="194046" y="73771"/>
                      <a:pt x="185657" y="74409"/>
                      <a:pt x="182587" y="74470"/>
                    </a:cubicBezTo>
                    <a:cubicBezTo>
                      <a:pt x="181128" y="74530"/>
                      <a:pt x="176022" y="77084"/>
                      <a:pt x="169304" y="80883"/>
                    </a:cubicBezTo>
                    <a:cubicBezTo>
                      <a:pt x="162708" y="84622"/>
                      <a:pt x="154471" y="89576"/>
                      <a:pt x="146507" y="94470"/>
                    </a:cubicBezTo>
                    <a:cubicBezTo>
                      <a:pt x="148118" y="96750"/>
                      <a:pt x="150064" y="99789"/>
                      <a:pt x="150094" y="101461"/>
                    </a:cubicBezTo>
                    <a:cubicBezTo>
                      <a:pt x="150124" y="103801"/>
                      <a:pt x="149091" y="106871"/>
                      <a:pt x="148757" y="107814"/>
                    </a:cubicBezTo>
                    <a:cubicBezTo>
                      <a:pt x="149395" y="108756"/>
                      <a:pt x="151553" y="112191"/>
                      <a:pt x="151644" y="114318"/>
                    </a:cubicBezTo>
                    <a:cubicBezTo>
                      <a:pt x="151705" y="116233"/>
                      <a:pt x="150611" y="119485"/>
                      <a:pt x="150155" y="120701"/>
                    </a:cubicBezTo>
                    <a:cubicBezTo>
                      <a:pt x="151006" y="121157"/>
                      <a:pt x="152708" y="122221"/>
                      <a:pt x="153255" y="123802"/>
                    </a:cubicBezTo>
                    <a:cubicBezTo>
                      <a:pt x="153620" y="124744"/>
                      <a:pt x="153985" y="126112"/>
                      <a:pt x="154167" y="127753"/>
                    </a:cubicBezTo>
                    <a:cubicBezTo>
                      <a:pt x="154319" y="129425"/>
                      <a:pt x="154258" y="131340"/>
                      <a:pt x="153772" y="133467"/>
                    </a:cubicBezTo>
                    <a:cubicBezTo>
                      <a:pt x="152830" y="137297"/>
                      <a:pt x="149182" y="139577"/>
                      <a:pt x="144015" y="142799"/>
                    </a:cubicBezTo>
                    <a:cubicBezTo>
                      <a:pt x="143407" y="143194"/>
                      <a:pt x="142738" y="143589"/>
                      <a:pt x="141978" y="144075"/>
                    </a:cubicBezTo>
                    <a:cubicBezTo>
                      <a:pt x="138878" y="146051"/>
                      <a:pt x="132161" y="149547"/>
                      <a:pt x="125838" y="152556"/>
                    </a:cubicBezTo>
                    <a:cubicBezTo>
                      <a:pt x="119698" y="155535"/>
                      <a:pt x="113923" y="158057"/>
                      <a:pt x="112160" y="158392"/>
                    </a:cubicBezTo>
                    <a:cubicBezTo>
                      <a:pt x="108999" y="159000"/>
                      <a:pt x="103680" y="157358"/>
                      <a:pt x="102403" y="156933"/>
                    </a:cubicBezTo>
                    <a:cubicBezTo>
                      <a:pt x="101674" y="157419"/>
                      <a:pt x="99607" y="158574"/>
                      <a:pt x="97449" y="157237"/>
                    </a:cubicBezTo>
                    <a:cubicBezTo>
                      <a:pt x="96263" y="158453"/>
                      <a:pt x="92251" y="162404"/>
                      <a:pt x="88603" y="163620"/>
                    </a:cubicBezTo>
                    <a:cubicBezTo>
                      <a:pt x="86871" y="164228"/>
                      <a:pt x="81157" y="165626"/>
                      <a:pt x="74956" y="167085"/>
                    </a:cubicBezTo>
                    <a:cubicBezTo>
                      <a:pt x="65989" y="169213"/>
                      <a:pt x="55898" y="171431"/>
                      <a:pt x="54925" y="171553"/>
                    </a:cubicBezTo>
                    <a:cubicBezTo>
                      <a:pt x="53466" y="171735"/>
                      <a:pt x="52068" y="170976"/>
                      <a:pt x="51521" y="170641"/>
                    </a:cubicBezTo>
                    <a:close/>
                    <a:moveTo>
                      <a:pt x="169456" y="41308"/>
                    </a:moveTo>
                    <a:cubicBezTo>
                      <a:pt x="170003" y="40731"/>
                      <a:pt x="170611" y="39910"/>
                      <a:pt x="171219" y="38937"/>
                    </a:cubicBezTo>
                    <a:cubicBezTo>
                      <a:pt x="172283" y="37296"/>
                      <a:pt x="173347" y="35259"/>
                      <a:pt x="174015" y="33679"/>
                    </a:cubicBezTo>
                    <a:cubicBezTo>
                      <a:pt x="176022" y="29028"/>
                      <a:pt x="180459" y="25381"/>
                      <a:pt x="184897" y="21733"/>
                    </a:cubicBezTo>
                    <a:cubicBezTo>
                      <a:pt x="188484" y="18815"/>
                      <a:pt x="192070" y="15897"/>
                      <a:pt x="194472" y="12341"/>
                    </a:cubicBezTo>
                    <a:cubicBezTo>
                      <a:pt x="195536" y="10791"/>
                      <a:pt x="197055" y="8450"/>
                      <a:pt x="198302" y="6232"/>
                    </a:cubicBezTo>
                    <a:cubicBezTo>
                      <a:pt x="199183" y="4681"/>
                      <a:pt x="199913" y="3162"/>
                      <a:pt x="200277" y="2067"/>
                    </a:cubicBezTo>
                    <a:cubicBezTo>
                      <a:pt x="200490" y="1855"/>
                      <a:pt x="201098" y="1307"/>
                      <a:pt x="201888" y="1459"/>
                    </a:cubicBezTo>
                    <a:cubicBezTo>
                      <a:pt x="202527" y="1581"/>
                      <a:pt x="203712" y="3101"/>
                      <a:pt x="204563" y="5472"/>
                    </a:cubicBezTo>
                    <a:cubicBezTo>
                      <a:pt x="205201" y="7204"/>
                      <a:pt x="205597" y="9362"/>
                      <a:pt x="205384" y="11733"/>
                    </a:cubicBezTo>
                    <a:cubicBezTo>
                      <a:pt x="205049" y="15806"/>
                      <a:pt x="200399" y="21004"/>
                      <a:pt x="197663" y="24104"/>
                    </a:cubicBezTo>
                    <a:cubicBezTo>
                      <a:pt x="196599" y="25290"/>
                      <a:pt x="195809" y="26171"/>
                      <a:pt x="195566" y="26718"/>
                    </a:cubicBezTo>
                    <a:cubicBezTo>
                      <a:pt x="194958" y="27326"/>
                      <a:pt x="191371" y="31004"/>
                      <a:pt x="191706" y="33861"/>
                    </a:cubicBezTo>
                    <a:cubicBezTo>
                      <a:pt x="191736" y="34195"/>
                      <a:pt x="192010" y="34408"/>
                      <a:pt x="192314" y="34378"/>
                    </a:cubicBezTo>
                    <a:cubicBezTo>
                      <a:pt x="192648" y="34347"/>
                      <a:pt x="192861" y="34074"/>
                      <a:pt x="192830" y="33740"/>
                    </a:cubicBezTo>
                    <a:cubicBezTo>
                      <a:pt x="192618" y="31885"/>
                      <a:pt x="194654" y="29393"/>
                      <a:pt x="195748" y="28177"/>
                    </a:cubicBezTo>
                    <a:cubicBezTo>
                      <a:pt x="195961" y="28299"/>
                      <a:pt x="196295" y="28390"/>
                      <a:pt x="196751" y="28481"/>
                    </a:cubicBezTo>
                    <a:cubicBezTo>
                      <a:pt x="197207" y="28603"/>
                      <a:pt x="197937" y="28755"/>
                      <a:pt x="198879" y="29241"/>
                    </a:cubicBezTo>
                    <a:cubicBezTo>
                      <a:pt x="198970" y="29271"/>
                      <a:pt x="199061" y="29302"/>
                      <a:pt x="199122" y="29302"/>
                    </a:cubicBezTo>
                    <a:cubicBezTo>
                      <a:pt x="199153" y="29302"/>
                      <a:pt x="201463" y="29302"/>
                      <a:pt x="203682" y="28846"/>
                    </a:cubicBezTo>
                    <a:cubicBezTo>
                      <a:pt x="204989" y="28572"/>
                      <a:pt x="208028" y="27782"/>
                      <a:pt x="213317" y="25989"/>
                    </a:cubicBezTo>
                    <a:cubicBezTo>
                      <a:pt x="216843" y="24803"/>
                      <a:pt x="221372" y="23162"/>
                      <a:pt x="227056" y="20943"/>
                    </a:cubicBezTo>
                    <a:cubicBezTo>
                      <a:pt x="234108" y="18177"/>
                      <a:pt x="238849" y="16627"/>
                      <a:pt x="242163" y="15897"/>
                    </a:cubicBezTo>
                    <a:cubicBezTo>
                      <a:pt x="245354" y="15198"/>
                      <a:pt x="247178" y="15289"/>
                      <a:pt x="248485" y="15776"/>
                    </a:cubicBezTo>
                    <a:cubicBezTo>
                      <a:pt x="249336" y="16110"/>
                      <a:pt x="250035" y="16931"/>
                      <a:pt x="250491" y="17903"/>
                    </a:cubicBezTo>
                    <a:cubicBezTo>
                      <a:pt x="250734" y="18451"/>
                      <a:pt x="250886" y="19028"/>
                      <a:pt x="250917" y="19575"/>
                    </a:cubicBezTo>
                    <a:cubicBezTo>
                      <a:pt x="250977" y="20153"/>
                      <a:pt x="250917" y="20669"/>
                      <a:pt x="250734" y="21156"/>
                    </a:cubicBezTo>
                    <a:cubicBezTo>
                      <a:pt x="250491" y="21764"/>
                      <a:pt x="250035" y="22280"/>
                      <a:pt x="249336" y="22584"/>
                    </a:cubicBezTo>
                    <a:cubicBezTo>
                      <a:pt x="246205" y="24013"/>
                      <a:pt x="224715" y="33466"/>
                      <a:pt x="221433" y="34895"/>
                    </a:cubicBezTo>
                    <a:lnTo>
                      <a:pt x="221433" y="34895"/>
                    </a:lnTo>
                    <a:lnTo>
                      <a:pt x="221038" y="35077"/>
                    </a:lnTo>
                    <a:cubicBezTo>
                      <a:pt x="220977" y="35107"/>
                      <a:pt x="220946" y="35138"/>
                      <a:pt x="220886" y="35168"/>
                    </a:cubicBezTo>
                    <a:lnTo>
                      <a:pt x="218363" y="36384"/>
                    </a:lnTo>
                    <a:cubicBezTo>
                      <a:pt x="218059" y="36536"/>
                      <a:pt x="217937" y="36870"/>
                      <a:pt x="218089" y="37144"/>
                    </a:cubicBezTo>
                    <a:cubicBezTo>
                      <a:pt x="218211" y="37448"/>
                      <a:pt x="218576" y="37539"/>
                      <a:pt x="218849" y="37417"/>
                    </a:cubicBezTo>
                    <a:lnTo>
                      <a:pt x="220916" y="36414"/>
                    </a:lnTo>
                    <a:cubicBezTo>
                      <a:pt x="221068" y="36870"/>
                      <a:pt x="221281" y="37448"/>
                      <a:pt x="221493" y="37661"/>
                    </a:cubicBezTo>
                    <a:cubicBezTo>
                      <a:pt x="221706" y="37904"/>
                      <a:pt x="222041" y="38117"/>
                      <a:pt x="222679" y="38117"/>
                    </a:cubicBezTo>
                    <a:cubicBezTo>
                      <a:pt x="223165" y="38117"/>
                      <a:pt x="223864" y="37965"/>
                      <a:pt x="224898" y="37600"/>
                    </a:cubicBezTo>
                    <a:cubicBezTo>
                      <a:pt x="226083" y="37144"/>
                      <a:pt x="235901" y="34560"/>
                      <a:pt x="244625" y="32554"/>
                    </a:cubicBezTo>
                    <a:cubicBezTo>
                      <a:pt x="249974" y="31338"/>
                      <a:pt x="254898" y="30366"/>
                      <a:pt x="257178" y="30214"/>
                    </a:cubicBezTo>
                    <a:cubicBezTo>
                      <a:pt x="257543" y="30244"/>
                      <a:pt x="260339" y="30639"/>
                      <a:pt x="261160" y="32797"/>
                    </a:cubicBezTo>
                    <a:cubicBezTo>
                      <a:pt x="261616" y="33952"/>
                      <a:pt x="261585" y="34895"/>
                      <a:pt x="261069" y="35715"/>
                    </a:cubicBezTo>
                    <a:cubicBezTo>
                      <a:pt x="260491" y="36566"/>
                      <a:pt x="259306" y="37265"/>
                      <a:pt x="257512" y="37813"/>
                    </a:cubicBezTo>
                    <a:lnTo>
                      <a:pt x="255689" y="38390"/>
                    </a:lnTo>
                    <a:cubicBezTo>
                      <a:pt x="250309" y="40031"/>
                      <a:pt x="238971" y="43527"/>
                      <a:pt x="237390" y="44104"/>
                    </a:cubicBezTo>
                    <a:cubicBezTo>
                      <a:pt x="236843" y="44287"/>
                      <a:pt x="235476" y="44682"/>
                      <a:pt x="233804" y="45168"/>
                    </a:cubicBezTo>
                    <a:cubicBezTo>
                      <a:pt x="232071" y="45685"/>
                      <a:pt x="230187" y="46202"/>
                      <a:pt x="228636" y="46627"/>
                    </a:cubicBezTo>
                    <a:lnTo>
                      <a:pt x="223986" y="47053"/>
                    </a:lnTo>
                    <a:cubicBezTo>
                      <a:pt x="223682" y="47083"/>
                      <a:pt x="223439" y="47357"/>
                      <a:pt x="223469" y="47691"/>
                    </a:cubicBezTo>
                    <a:cubicBezTo>
                      <a:pt x="223500" y="47995"/>
                      <a:pt x="223773" y="48238"/>
                      <a:pt x="224108" y="48208"/>
                    </a:cubicBezTo>
                    <a:lnTo>
                      <a:pt x="228788" y="47752"/>
                    </a:lnTo>
                    <a:cubicBezTo>
                      <a:pt x="228788" y="47752"/>
                      <a:pt x="228819" y="47752"/>
                      <a:pt x="228849" y="47752"/>
                    </a:cubicBezTo>
                    <a:lnTo>
                      <a:pt x="256114" y="43952"/>
                    </a:lnTo>
                    <a:cubicBezTo>
                      <a:pt x="256418" y="43952"/>
                      <a:pt x="258880" y="43983"/>
                      <a:pt x="259336" y="46506"/>
                    </a:cubicBezTo>
                    <a:cubicBezTo>
                      <a:pt x="259610" y="47904"/>
                      <a:pt x="259427" y="48877"/>
                      <a:pt x="258819" y="49606"/>
                    </a:cubicBezTo>
                    <a:cubicBezTo>
                      <a:pt x="258151" y="50366"/>
                      <a:pt x="256935" y="50943"/>
                      <a:pt x="255111" y="51460"/>
                    </a:cubicBezTo>
                    <a:cubicBezTo>
                      <a:pt x="253379" y="51946"/>
                      <a:pt x="247087" y="53345"/>
                      <a:pt x="240460" y="54804"/>
                    </a:cubicBezTo>
                    <a:cubicBezTo>
                      <a:pt x="232162" y="56627"/>
                      <a:pt x="223378" y="58573"/>
                      <a:pt x="222375" y="59029"/>
                    </a:cubicBezTo>
                    <a:lnTo>
                      <a:pt x="222132" y="59120"/>
                    </a:lnTo>
                    <a:cubicBezTo>
                      <a:pt x="221828" y="59241"/>
                      <a:pt x="221706" y="59576"/>
                      <a:pt x="221828" y="59880"/>
                    </a:cubicBezTo>
                    <a:cubicBezTo>
                      <a:pt x="221858" y="59941"/>
                      <a:pt x="221889" y="60001"/>
                      <a:pt x="221949" y="60062"/>
                    </a:cubicBezTo>
                    <a:cubicBezTo>
                      <a:pt x="222162" y="60305"/>
                      <a:pt x="223287" y="61430"/>
                      <a:pt x="225840" y="61369"/>
                    </a:cubicBezTo>
                    <a:lnTo>
                      <a:pt x="246722" y="60670"/>
                    </a:lnTo>
                    <a:cubicBezTo>
                      <a:pt x="248272" y="60761"/>
                      <a:pt x="249366" y="61339"/>
                      <a:pt x="249913" y="62099"/>
                    </a:cubicBezTo>
                    <a:cubicBezTo>
                      <a:pt x="250187" y="62494"/>
                      <a:pt x="250339" y="62919"/>
                      <a:pt x="250369" y="63345"/>
                    </a:cubicBezTo>
                    <a:cubicBezTo>
                      <a:pt x="250400" y="63770"/>
                      <a:pt x="250278" y="64226"/>
                      <a:pt x="250065" y="64652"/>
                    </a:cubicBezTo>
                    <a:cubicBezTo>
                      <a:pt x="249549" y="65594"/>
                      <a:pt x="248394" y="66445"/>
                      <a:pt x="246600" y="66810"/>
                    </a:cubicBezTo>
                    <a:cubicBezTo>
                      <a:pt x="244260" y="67266"/>
                      <a:pt x="240460" y="67539"/>
                      <a:pt x="236235" y="67843"/>
                    </a:cubicBezTo>
                    <a:cubicBezTo>
                      <a:pt x="231646" y="68178"/>
                      <a:pt x="226509" y="68542"/>
                      <a:pt x="222101" y="69242"/>
                    </a:cubicBezTo>
                    <a:lnTo>
                      <a:pt x="222071" y="69272"/>
                    </a:lnTo>
                    <a:lnTo>
                      <a:pt x="222071" y="69272"/>
                    </a:lnTo>
                    <a:cubicBezTo>
                      <a:pt x="222071" y="69272"/>
                      <a:pt x="219153" y="69910"/>
                      <a:pt x="217420" y="70397"/>
                    </a:cubicBezTo>
                    <a:cubicBezTo>
                      <a:pt x="216630" y="70640"/>
                      <a:pt x="209457" y="71339"/>
                      <a:pt x="201706" y="71977"/>
                    </a:cubicBezTo>
                    <a:cubicBezTo>
                      <a:pt x="194624" y="72585"/>
                      <a:pt x="187086" y="73163"/>
                      <a:pt x="183529" y="73315"/>
                    </a:cubicBezTo>
                    <a:cubicBezTo>
                      <a:pt x="183499" y="73315"/>
                      <a:pt x="183468" y="73284"/>
                      <a:pt x="183408" y="73284"/>
                    </a:cubicBezTo>
                    <a:cubicBezTo>
                      <a:pt x="183408" y="73284"/>
                      <a:pt x="179183" y="72585"/>
                      <a:pt x="176508" y="64317"/>
                    </a:cubicBezTo>
                    <a:cubicBezTo>
                      <a:pt x="176417" y="64014"/>
                      <a:pt x="176082" y="63831"/>
                      <a:pt x="175809" y="63922"/>
                    </a:cubicBezTo>
                    <a:cubicBezTo>
                      <a:pt x="175505" y="64044"/>
                      <a:pt x="175322" y="64348"/>
                      <a:pt x="175444" y="64652"/>
                    </a:cubicBezTo>
                    <a:cubicBezTo>
                      <a:pt x="177177" y="70093"/>
                      <a:pt x="179669" y="72524"/>
                      <a:pt x="181371" y="73588"/>
                    </a:cubicBezTo>
                    <a:cubicBezTo>
                      <a:pt x="179000" y="74348"/>
                      <a:pt x="174411" y="76688"/>
                      <a:pt x="168727" y="79910"/>
                    </a:cubicBezTo>
                    <a:cubicBezTo>
                      <a:pt x="162009" y="83710"/>
                      <a:pt x="153772" y="88664"/>
                      <a:pt x="145839" y="93528"/>
                    </a:cubicBezTo>
                    <a:cubicBezTo>
                      <a:pt x="145231" y="92737"/>
                      <a:pt x="144744" y="92129"/>
                      <a:pt x="144501" y="91795"/>
                    </a:cubicBezTo>
                    <a:cubicBezTo>
                      <a:pt x="144866" y="90458"/>
                      <a:pt x="146386" y="84500"/>
                      <a:pt x="145687" y="81947"/>
                    </a:cubicBezTo>
                    <a:cubicBezTo>
                      <a:pt x="145595" y="81673"/>
                      <a:pt x="145474" y="81430"/>
                      <a:pt x="145352" y="81157"/>
                    </a:cubicBezTo>
                    <a:cubicBezTo>
                      <a:pt x="144592" y="79789"/>
                      <a:pt x="142951" y="78330"/>
                      <a:pt x="141158" y="77266"/>
                    </a:cubicBezTo>
                    <a:cubicBezTo>
                      <a:pt x="139364" y="76202"/>
                      <a:pt x="137358" y="75564"/>
                      <a:pt x="136021" y="75929"/>
                    </a:cubicBezTo>
                    <a:cubicBezTo>
                      <a:pt x="135838" y="75989"/>
                      <a:pt x="135656" y="76050"/>
                      <a:pt x="135504" y="76141"/>
                    </a:cubicBezTo>
                    <a:cubicBezTo>
                      <a:pt x="133863" y="77023"/>
                      <a:pt x="130489" y="80032"/>
                      <a:pt x="128513" y="81886"/>
                    </a:cubicBezTo>
                    <a:cubicBezTo>
                      <a:pt x="128574" y="81582"/>
                      <a:pt x="128665" y="81309"/>
                      <a:pt x="128726" y="81005"/>
                    </a:cubicBezTo>
                    <a:cubicBezTo>
                      <a:pt x="131613" y="75777"/>
                      <a:pt x="134531" y="70366"/>
                      <a:pt x="137085" y="65138"/>
                    </a:cubicBezTo>
                    <a:cubicBezTo>
                      <a:pt x="139668" y="59880"/>
                      <a:pt x="141857" y="54864"/>
                      <a:pt x="143316" y="50427"/>
                    </a:cubicBezTo>
                    <a:cubicBezTo>
                      <a:pt x="143498" y="49880"/>
                      <a:pt x="143802" y="49484"/>
                      <a:pt x="144076" y="49211"/>
                    </a:cubicBezTo>
                    <a:cubicBezTo>
                      <a:pt x="144532" y="48785"/>
                      <a:pt x="145018" y="48603"/>
                      <a:pt x="145291" y="48542"/>
                    </a:cubicBezTo>
                    <a:lnTo>
                      <a:pt x="145322" y="48542"/>
                    </a:lnTo>
                    <a:cubicBezTo>
                      <a:pt x="151310" y="46931"/>
                      <a:pt x="157632" y="45199"/>
                      <a:pt x="162222" y="43922"/>
                    </a:cubicBezTo>
                    <a:cubicBezTo>
                      <a:pt x="165231" y="43071"/>
                      <a:pt x="167480" y="42433"/>
                      <a:pt x="168301" y="42129"/>
                    </a:cubicBezTo>
                    <a:cubicBezTo>
                      <a:pt x="168362" y="44864"/>
                      <a:pt x="168939" y="51612"/>
                      <a:pt x="173590" y="54287"/>
                    </a:cubicBezTo>
                    <a:cubicBezTo>
                      <a:pt x="173863" y="54439"/>
                      <a:pt x="174228" y="54348"/>
                      <a:pt x="174380" y="54074"/>
                    </a:cubicBezTo>
                    <a:cubicBezTo>
                      <a:pt x="174532" y="53801"/>
                      <a:pt x="174441" y="53466"/>
                      <a:pt x="174167" y="53314"/>
                    </a:cubicBezTo>
                    <a:cubicBezTo>
                      <a:pt x="169456" y="50579"/>
                      <a:pt x="169395" y="42949"/>
                      <a:pt x="169456" y="41308"/>
                    </a:cubicBezTo>
                    <a:close/>
                    <a:moveTo>
                      <a:pt x="46536" y="60822"/>
                    </a:moveTo>
                    <a:cubicBezTo>
                      <a:pt x="46049" y="60488"/>
                      <a:pt x="45533" y="60153"/>
                      <a:pt x="45016" y="59789"/>
                    </a:cubicBezTo>
                    <a:cubicBezTo>
                      <a:pt x="45594" y="58877"/>
                      <a:pt x="46049" y="58269"/>
                      <a:pt x="46293" y="58086"/>
                    </a:cubicBezTo>
                    <a:cubicBezTo>
                      <a:pt x="46536" y="58451"/>
                      <a:pt x="46870" y="59272"/>
                      <a:pt x="46536" y="60822"/>
                    </a:cubicBezTo>
                    <a:close/>
                    <a:moveTo>
                      <a:pt x="40517" y="119182"/>
                    </a:moveTo>
                    <a:cubicBezTo>
                      <a:pt x="39271" y="118452"/>
                      <a:pt x="38268" y="115108"/>
                      <a:pt x="38147" y="114683"/>
                    </a:cubicBezTo>
                    <a:cubicBezTo>
                      <a:pt x="38025" y="113984"/>
                      <a:pt x="37843" y="113011"/>
                      <a:pt x="37630" y="111887"/>
                    </a:cubicBezTo>
                    <a:cubicBezTo>
                      <a:pt x="37387" y="110640"/>
                      <a:pt x="37113" y="109212"/>
                      <a:pt x="36840" y="107631"/>
                    </a:cubicBezTo>
                    <a:lnTo>
                      <a:pt x="38238" y="108452"/>
                    </a:lnTo>
                    <a:lnTo>
                      <a:pt x="40791" y="109911"/>
                    </a:lnTo>
                    <a:cubicBezTo>
                      <a:pt x="42463" y="110884"/>
                      <a:pt x="44256" y="111583"/>
                      <a:pt x="46110" y="112069"/>
                    </a:cubicBezTo>
                    <a:cubicBezTo>
                      <a:pt x="43648" y="119850"/>
                      <a:pt x="40882" y="119273"/>
                      <a:pt x="40517" y="119182"/>
                    </a:cubicBezTo>
                    <a:close/>
                    <a:moveTo>
                      <a:pt x="79029" y="121613"/>
                    </a:moveTo>
                    <a:cubicBezTo>
                      <a:pt x="79485" y="120580"/>
                      <a:pt x="80944" y="118209"/>
                      <a:pt x="83801" y="119455"/>
                    </a:cubicBezTo>
                    <a:cubicBezTo>
                      <a:pt x="84135" y="119668"/>
                      <a:pt x="87752" y="121887"/>
                      <a:pt x="90062" y="125321"/>
                    </a:cubicBezTo>
                    <a:cubicBezTo>
                      <a:pt x="90245" y="125595"/>
                      <a:pt x="90579" y="125656"/>
                      <a:pt x="90853" y="125504"/>
                    </a:cubicBezTo>
                    <a:cubicBezTo>
                      <a:pt x="91126" y="125321"/>
                      <a:pt x="91187" y="124957"/>
                      <a:pt x="91005" y="124683"/>
                    </a:cubicBezTo>
                    <a:cubicBezTo>
                      <a:pt x="88999" y="121704"/>
                      <a:pt x="86081" y="119577"/>
                      <a:pt x="84895" y="118786"/>
                    </a:cubicBezTo>
                    <a:cubicBezTo>
                      <a:pt x="86597" y="116598"/>
                      <a:pt x="93497" y="107722"/>
                      <a:pt x="95564" y="105807"/>
                    </a:cubicBezTo>
                    <a:cubicBezTo>
                      <a:pt x="97479" y="104045"/>
                      <a:pt x="106993" y="98026"/>
                      <a:pt x="111704" y="95017"/>
                    </a:cubicBezTo>
                    <a:cubicBezTo>
                      <a:pt x="112707" y="94379"/>
                      <a:pt x="113467" y="93892"/>
                      <a:pt x="114014" y="93528"/>
                    </a:cubicBezTo>
                    <a:cubicBezTo>
                      <a:pt x="114622" y="93163"/>
                      <a:pt x="115352" y="92798"/>
                      <a:pt x="116172" y="92403"/>
                    </a:cubicBezTo>
                    <a:cubicBezTo>
                      <a:pt x="118756" y="91126"/>
                      <a:pt x="122495" y="89272"/>
                      <a:pt x="127692" y="84227"/>
                    </a:cubicBezTo>
                    <a:cubicBezTo>
                      <a:pt x="127723" y="84196"/>
                      <a:pt x="133771" y="78391"/>
                      <a:pt x="136051" y="77144"/>
                    </a:cubicBezTo>
                    <a:cubicBezTo>
                      <a:pt x="136142" y="77114"/>
                      <a:pt x="136234" y="77053"/>
                      <a:pt x="136325" y="77023"/>
                    </a:cubicBezTo>
                    <a:cubicBezTo>
                      <a:pt x="137358" y="76749"/>
                      <a:pt x="139000" y="77327"/>
                      <a:pt x="140580" y="78269"/>
                    </a:cubicBezTo>
                    <a:cubicBezTo>
                      <a:pt x="142222" y="79211"/>
                      <a:pt x="143711" y="80518"/>
                      <a:pt x="144349" y="81673"/>
                    </a:cubicBezTo>
                    <a:cubicBezTo>
                      <a:pt x="144440" y="81886"/>
                      <a:pt x="144532" y="82069"/>
                      <a:pt x="144562" y="82251"/>
                    </a:cubicBezTo>
                    <a:cubicBezTo>
                      <a:pt x="145109" y="84227"/>
                      <a:pt x="144106" y="88756"/>
                      <a:pt x="143589" y="90762"/>
                    </a:cubicBezTo>
                    <a:cubicBezTo>
                      <a:pt x="142921" y="89971"/>
                      <a:pt x="141918" y="88664"/>
                      <a:pt x="141310" y="87236"/>
                    </a:cubicBezTo>
                    <a:cubicBezTo>
                      <a:pt x="141188" y="86932"/>
                      <a:pt x="140854" y="86810"/>
                      <a:pt x="140550" y="86932"/>
                    </a:cubicBezTo>
                    <a:cubicBezTo>
                      <a:pt x="140276" y="87053"/>
                      <a:pt x="140124" y="87388"/>
                      <a:pt x="140246" y="87692"/>
                    </a:cubicBezTo>
                    <a:cubicBezTo>
                      <a:pt x="141249" y="90063"/>
                      <a:pt x="143285" y="92129"/>
                      <a:pt x="143468" y="92312"/>
                    </a:cubicBezTo>
                    <a:cubicBezTo>
                      <a:pt x="143620" y="92494"/>
                      <a:pt x="144319" y="93376"/>
                      <a:pt x="145170" y="94561"/>
                    </a:cubicBezTo>
                    <a:lnTo>
                      <a:pt x="145200" y="94591"/>
                    </a:lnTo>
                    <a:cubicBezTo>
                      <a:pt x="145231" y="94622"/>
                      <a:pt x="145231" y="94652"/>
                      <a:pt x="145261" y="94683"/>
                    </a:cubicBezTo>
                    <a:cubicBezTo>
                      <a:pt x="146872" y="96871"/>
                      <a:pt x="148909" y="99972"/>
                      <a:pt x="148939" y="101491"/>
                    </a:cubicBezTo>
                    <a:cubicBezTo>
                      <a:pt x="148939" y="103254"/>
                      <a:pt x="148301" y="105534"/>
                      <a:pt x="147875" y="106780"/>
                    </a:cubicBezTo>
                    <a:cubicBezTo>
                      <a:pt x="146750" y="105503"/>
                      <a:pt x="144349" y="102859"/>
                      <a:pt x="143316" y="101582"/>
                    </a:cubicBezTo>
                    <a:cubicBezTo>
                      <a:pt x="143103" y="101339"/>
                      <a:pt x="142738" y="101279"/>
                      <a:pt x="142495" y="101491"/>
                    </a:cubicBezTo>
                    <a:cubicBezTo>
                      <a:pt x="142252" y="101674"/>
                      <a:pt x="142222" y="102038"/>
                      <a:pt x="142404" y="102282"/>
                    </a:cubicBezTo>
                    <a:cubicBezTo>
                      <a:pt x="143802" y="104014"/>
                      <a:pt x="147358" y="107905"/>
                      <a:pt x="147662" y="108239"/>
                    </a:cubicBezTo>
                    <a:cubicBezTo>
                      <a:pt x="147936" y="108634"/>
                      <a:pt x="150428" y="112343"/>
                      <a:pt x="150489" y="114349"/>
                    </a:cubicBezTo>
                    <a:cubicBezTo>
                      <a:pt x="150550" y="116020"/>
                      <a:pt x="149577" y="118938"/>
                      <a:pt x="149121" y="120185"/>
                    </a:cubicBezTo>
                    <a:cubicBezTo>
                      <a:pt x="148209" y="119668"/>
                      <a:pt x="146416" y="118634"/>
                      <a:pt x="145565" y="117753"/>
                    </a:cubicBezTo>
                    <a:cubicBezTo>
                      <a:pt x="145352" y="117540"/>
                      <a:pt x="144988" y="117540"/>
                      <a:pt x="144744" y="117753"/>
                    </a:cubicBezTo>
                    <a:cubicBezTo>
                      <a:pt x="144532" y="117966"/>
                      <a:pt x="144532" y="118330"/>
                      <a:pt x="144744" y="118574"/>
                    </a:cubicBezTo>
                    <a:cubicBezTo>
                      <a:pt x="146051" y="119911"/>
                      <a:pt x="149152" y="121492"/>
                      <a:pt x="149182" y="121522"/>
                    </a:cubicBezTo>
                    <a:cubicBezTo>
                      <a:pt x="149182" y="121522"/>
                      <a:pt x="149213" y="121522"/>
                      <a:pt x="149243" y="121522"/>
                    </a:cubicBezTo>
                    <a:cubicBezTo>
                      <a:pt x="149486" y="121644"/>
                      <a:pt x="151614" y="122647"/>
                      <a:pt x="152191" y="124166"/>
                    </a:cubicBezTo>
                    <a:cubicBezTo>
                      <a:pt x="152495" y="125078"/>
                      <a:pt x="152860" y="126355"/>
                      <a:pt x="153012" y="127875"/>
                    </a:cubicBezTo>
                    <a:cubicBezTo>
                      <a:pt x="153164" y="129425"/>
                      <a:pt x="153103" y="131218"/>
                      <a:pt x="152647" y="133194"/>
                    </a:cubicBezTo>
                    <a:cubicBezTo>
                      <a:pt x="151827" y="136568"/>
                      <a:pt x="148331" y="138756"/>
                      <a:pt x="143407" y="141826"/>
                    </a:cubicBezTo>
                    <a:cubicBezTo>
                      <a:pt x="142738" y="142252"/>
                      <a:pt x="142009" y="142708"/>
                      <a:pt x="141370" y="143133"/>
                    </a:cubicBezTo>
                    <a:cubicBezTo>
                      <a:pt x="138270" y="145079"/>
                      <a:pt x="131613" y="148544"/>
                      <a:pt x="125352" y="151553"/>
                    </a:cubicBezTo>
                    <a:cubicBezTo>
                      <a:pt x="119273" y="154471"/>
                      <a:pt x="113589" y="156963"/>
                      <a:pt x="111947" y="157298"/>
                    </a:cubicBezTo>
                    <a:cubicBezTo>
                      <a:pt x="109212" y="157814"/>
                      <a:pt x="104531" y="156446"/>
                      <a:pt x="102981" y="155930"/>
                    </a:cubicBezTo>
                    <a:cubicBezTo>
                      <a:pt x="103801" y="153164"/>
                      <a:pt x="107479" y="140185"/>
                      <a:pt x="107510" y="135018"/>
                    </a:cubicBezTo>
                    <a:cubicBezTo>
                      <a:pt x="107510" y="134683"/>
                      <a:pt x="107266" y="134440"/>
                      <a:pt x="106962" y="134440"/>
                    </a:cubicBezTo>
                    <a:cubicBezTo>
                      <a:pt x="106628" y="134440"/>
                      <a:pt x="106385" y="134683"/>
                      <a:pt x="106385" y="134987"/>
                    </a:cubicBezTo>
                    <a:cubicBezTo>
                      <a:pt x="106355" y="140276"/>
                      <a:pt x="102312" y="154228"/>
                      <a:pt x="101795" y="155960"/>
                    </a:cubicBezTo>
                    <a:cubicBezTo>
                      <a:pt x="101339" y="156325"/>
                      <a:pt x="99668" y="157328"/>
                      <a:pt x="97996" y="156234"/>
                    </a:cubicBezTo>
                    <a:cubicBezTo>
                      <a:pt x="98330" y="153832"/>
                      <a:pt x="100123" y="139273"/>
                      <a:pt x="96202" y="130914"/>
                    </a:cubicBezTo>
                    <a:cubicBezTo>
                      <a:pt x="96081" y="130641"/>
                      <a:pt x="95746" y="130519"/>
                      <a:pt x="95443" y="130641"/>
                    </a:cubicBezTo>
                    <a:cubicBezTo>
                      <a:pt x="95169" y="130762"/>
                      <a:pt x="95047" y="131127"/>
                      <a:pt x="95169" y="131401"/>
                    </a:cubicBezTo>
                    <a:cubicBezTo>
                      <a:pt x="99029" y="139668"/>
                      <a:pt x="97084" y="154471"/>
                      <a:pt x="96841" y="156234"/>
                    </a:cubicBezTo>
                    <a:cubicBezTo>
                      <a:pt x="96081" y="157024"/>
                      <a:pt x="91917" y="161310"/>
                      <a:pt x="88239" y="162556"/>
                    </a:cubicBezTo>
                    <a:cubicBezTo>
                      <a:pt x="86537" y="163134"/>
                      <a:pt x="80883" y="164532"/>
                      <a:pt x="74682" y="165991"/>
                    </a:cubicBezTo>
                    <a:cubicBezTo>
                      <a:pt x="65746" y="168088"/>
                      <a:pt x="55746" y="170337"/>
                      <a:pt x="54773" y="170428"/>
                    </a:cubicBezTo>
                    <a:cubicBezTo>
                      <a:pt x="53952" y="170550"/>
                      <a:pt x="53101" y="170216"/>
                      <a:pt x="52554" y="169942"/>
                    </a:cubicBezTo>
                    <a:cubicBezTo>
                      <a:pt x="53588" y="168878"/>
                      <a:pt x="55807" y="166447"/>
                      <a:pt x="55776" y="164532"/>
                    </a:cubicBezTo>
                    <a:cubicBezTo>
                      <a:pt x="55746" y="163103"/>
                      <a:pt x="54287" y="150337"/>
                      <a:pt x="52797" y="140398"/>
                    </a:cubicBezTo>
                    <a:cubicBezTo>
                      <a:pt x="51916" y="134470"/>
                      <a:pt x="50974" y="129516"/>
                      <a:pt x="50274" y="128452"/>
                    </a:cubicBezTo>
                    <a:cubicBezTo>
                      <a:pt x="49211" y="126902"/>
                      <a:pt x="48299" y="126142"/>
                      <a:pt x="47721" y="125777"/>
                    </a:cubicBezTo>
                    <a:cubicBezTo>
                      <a:pt x="48086" y="125291"/>
                      <a:pt x="48785" y="124562"/>
                      <a:pt x="50001" y="124410"/>
                    </a:cubicBezTo>
                    <a:cubicBezTo>
                      <a:pt x="52098" y="124166"/>
                      <a:pt x="76020" y="122586"/>
                      <a:pt x="78178" y="122464"/>
                    </a:cubicBezTo>
                    <a:cubicBezTo>
                      <a:pt x="79394" y="123103"/>
                      <a:pt x="88239" y="128483"/>
                      <a:pt x="90093" y="144927"/>
                    </a:cubicBezTo>
                    <a:cubicBezTo>
                      <a:pt x="90123" y="145231"/>
                      <a:pt x="90397" y="145474"/>
                      <a:pt x="90731" y="145413"/>
                    </a:cubicBezTo>
                    <a:cubicBezTo>
                      <a:pt x="91035" y="145382"/>
                      <a:pt x="91278" y="145109"/>
                      <a:pt x="91218" y="144805"/>
                    </a:cubicBezTo>
                    <a:cubicBezTo>
                      <a:pt x="89424" y="128847"/>
                      <a:pt x="81096" y="122859"/>
                      <a:pt x="79029" y="121613"/>
                    </a:cubicBezTo>
                    <a:close/>
                    <a:moveTo>
                      <a:pt x="126811" y="83497"/>
                    </a:moveTo>
                    <a:cubicBezTo>
                      <a:pt x="121796" y="88360"/>
                      <a:pt x="118178" y="90123"/>
                      <a:pt x="115686" y="91370"/>
                    </a:cubicBezTo>
                    <a:cubicBezTo>
                      <a:pt x="114774" y="91795"/>
                      <a:pt x="114045" y="92160"/>
                      <a:pt x="113406" y="92585"/>
                    </a:cubicBezTo>
                    <a:cubicBezTo>
                      <a:pt x="113072" y="92798"/>
                      <a:pt x="112191" y="93345"/>
                      <a:pt x="111096" y="94044"/>
                    </a:cubicBezTo>
                    <a:cubicBezTo>
                      <a:pt x="109303" y="95199"/>
                      <a:pt x="106811" y="96750"/>
                      <a:pt x="104318" y="98361"/>
                    </a:cubicBezTo>
                    <a:lnTo>
                      <a:pt x="104318" y="98361"/>
                    </a:lnTo>
                    <a:lnTo>
                      <a:pt x="104348" y="98330"/>
                    </a:lnTo>
                    <a:lnTo>
                      <a:pt x="105838" y="95716"/>
                    </a:lnTo>
                    <a:cubicBezTo>
                      <a:pt x="105868" y="95686"/>
                      <a:pt x="114440" y="80944"/>
                      <a:pt x="116020" y="77752"/>
                    </a:cubicBezTo>
                    <a:cubicBezTo>
                      <a:pt x="116385" y="77023"/>
                      <a:pt x="116871" y="75989"/>
                      <a:pt x="117419" y="74774"/>
                    </a:cubicBezTo>
                    <a:cubicBezTo>
                      <a:pt x="119212" y="70822"/>
                      <a:pt x="121765" y="65199"/>
                      <a:pt x="123011" y="64865"/>
                    </a:cubicBezTo>
                    <a:cubicBezTo>
                      <a:pt x="123072" y="64834"/>
                      <a:pt x="123163" y="64865"/>
                      <a:pt x="123315" y="64895"/>
                    </a:cubicBezTo>
                    <a:lnTo>
                      <a:pt x="123315" y="64895"/>
                    </a:lnTo>
                    <a:cubicBezTo>
                      <a:pt x="123893" y="65108"/>
                      <a:pt x="124683" y="65776"/>
                      <a:pt x="125443" y="66810"/>
                    </a:cubicBezTo>
                    <a:cubicBezTo>
                      <a:pt x="126264" y="67904"/>
                      <a:pt x="127024" y="69394"/>
                      <a:pt x="127540" y="71278"/>
                    </a:cubicBezTo>
                    <a:cubicBezTo>
                      <a:pt x="128239" y="73771"/>
                      <a:pt x="128483" y="76962"/>
                      <a:pt x="127632" y="80640"/>
                    </a:cubicBezTo>
                    <a:cubicBezTo>
                      <a:pt x="127632" y="80640"/>
                      <a:pt x="127632" y="80670"/>
                      <a:pt x="127632" y="80701"/>
                    </a:cubicBezTo>
                    <a:cubicBezTo>
                      <a:pt x="127419" y="81582"/>
                      <a:pt x="127145" y="82524"/>
                      <a:pt x="126811" y="83497"/>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59" name="Google Shape;459;p21"/>
          <p:cNvPicPr preferRelativeResize="0"/>
          <p:nvPr/>
        </p:nvPicPr>
        <p:blipFill>
          <a:blip r:embed="rId3">
            <a:alphaModFix/>
          </a:blip>
          <a:stretch>
            <a:fillRect/>
          </a:stretch>
        </p:blipFill>
        <p:spPr>
          <a:xfrm>
            <a:off x="8251313" y="113125"/>
            <a:ext cx="714375" cy="76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9" name="Shape 579"/>
        <p:cNvGrpSpPr/>
        <p:nvPr/>
      </p:nvGrpSpPr>
      <p:grpSpPr>
        <a:xfrm>
          <a:off x="0" y="0"/>
          <a:ext cx="0" cy="0"/>
          <a:chOff x="0" y="0"/>
          <a:chExt cx="0" cy="0"/>
        </a:xfrm>
      </p:grpSpPr>
      <p:sp>
        <p:nvSpPr>
          <p:cNvPr id="580" name="Google Shape;580;p30"/>
          <p:cNvSpPr txBox="1"/>
          <p:nvPr>
            <p:ph type="ctrTitle"/>
          </p:nvPr>
        </p:nvSpPr>
        <p:spPr>
          <a:xfrm>
            <a:off x="1967100" y="1393725"/>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WHAT ARE THE CELLS OF THE NERVOUS SYSTEM?</a:t>
            </a:r>
            <a:endParaRPr sz="4200">
              <a:solidFill>
                <a:schemeClr val="l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84" name="Shape 584"/>
        <p:cNvGrpSpPr/>
        <p:nvPr/>
      </p:nvGrpSpPr>
      <p:grpSpPr>
        <a:xfrm>
          <a:off x="0" y="0"/>
          <a:ext cx="0" cy="0"/>
          <a:chOff x="0" y="0"/>
          <a:chExt cx="0" cy="0"/>
        </a:xfrm>
      </p:grpSpPr>
      <p:sp>
        <p:nvSpPr>
          <p:cNvPr id="585" name="Google Shape;585;p31"/>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Neuron</a:t>
            </a:r>
            <a:endParaRPr/>
          </a:p>
        </p:txBody>
      </p:sp>
      <p:cxnSp>
        <p:nvCxnSpPr>
          <p:cNvPr id="586" name="Google Shape;586;p31"/>
          <p:cNvCxnSpPr>
            <a:stCxn id="587" idx="3"/>
            <a:endCxn id="588" idx="1"/>
          </p:cNvCxnSpPr>
          <p:nvPr/>
        </p:nvCxnSpPr>
        <p:spPr>
          <a:xfrm>
            <a:off x="3170725" y="1434388"/>
            <a:ext cx="743100" cy="594900"/>
          </a:xfrm>
          <a:prstGeom prst="bentConnector3">
            <a:avLst>
              <a:gd fmla="val 50008" name="adj1"/>
            </a:avLst>
          </a:prstGeom>
          <a:noFill/>
          <a:ln cap="flat" cmpd="sng" w="38100">
            <a:solidFill>
              <a:schemeClr val="lt1"/>
            </a:solidFill>
            <a:prstDash val="solid"/>
            <a:round/>
            <a:headEnd len="med" w="med" type="none"/>
            <a:tailEnd len="med" w="med" type="oval"/>
          </a:ln>
        </p:spPr>
      </p:cxnSp>
      <p:cxnSp>
        <p:nvCxnSpPr>
          <p:cNvPr id="589" name="Google Shape;589;p31"/>
          <p:cNvCxnSpPr>
            <a:stCxn id="590" idx="3"/>
            <a:endCxn id="591" idx="1"/>
          </p:cNvCxnSpPr>
          <p:nvPr/>
        </p:nvCxnSpPr>
        <p:spPr>
          <a:xfrm>
            <a:off x="3170725" y="2757217"/>
            <a:ext cx="1194900" cy="310500"/>
          </a:xfrm>
          <a:prstGeom prst="bentConnector3">
            <a:avLst>
              <a:gd fmla="val 24125" name="adj1"/>
            </a:avLst>
          </a:prstGeom>
          <a:noFill/>
          <a:ln cap="flat" cmpd="sng" w="38100">
            <a:solidFill>
              <a:schemeClr val="lt1"/>
            </a:solidFill>
            <a:prstDash val="solid"/>
            <a:round/>
            <a:headEnd len="med" w="med" type="none"/>
            <a:tailEnd len="med" w="med" type="oval"/>
          </a:ln>
        </p:spPr>
      </p:cxnSp>
      <p:cxnSp>
        <p:nvCxnSpPr>
          <p:cNvPr id="592" name="Google Shape;592;p31"/>
          <p:cNvCxnSpPr>
            <a:stCxn id="593" idx="3"/>
            <a:endCxn id="594" idx="1"/>
          </p:cNvCxnSpPr>
          <p:nvPr/>
        </p:nvCxnSpPr>
        <p:spPr>
          <a:xfrm flipH="1" rot="10800000">
            <a:off x="3170925" y="3638100"/>
            <a:ext cx="1153500" cy="260700"/>
          </a:xfrm>
          <a:prstGeom prst="bentConnector3">
            <a:avLst>
              <a:gd fmla="val 50003" name="adj1"/>
            </a:avLst>
          </a:prstGeom>
          <a:noFill/>
          <a:ln cap="flat" cmpd="sng" w="38100">
            <a:solidFill>
              <a:schemeClr val="lt1"/>
            </a:solidFill>
            <a:prstDash val="solid"/>
            <a:round/>
            <a:headEnd len="med" w="med" type="none"/>
            <a:tailEnd len="med" w="med" type="oval"/>
          </a:ln>
        </p:spPr>
      </p:cxnSp>
      <p:grpSp>
        <p:nvGrpSpPr>
          <p:cNvPr id="595" name="Google Shape;595;p31"/>
          <p:cNvGrpSpPr/>
          <p:nvPr/>
        </p:nvGrpSpPr>
        <p:grpSpPr>
          <a:xfrm>
            <a:off x="5338232" y="2551925"/>
            <a:ext cx="3089043" cy="1180200"/>
            <a:chOff x="5338232" y="2551925"/>
            <a:chExt cx="3089043" cy="1180200"/>
          </a:xfrm>
        </p:grpSpPr>
        <p:sp>
          <p:nvSpPr>
            <p:cNvPr id="596" name="Google Shape;596;p31"/>
            <p:cNvSpPr txBox="1"/>
            <p:nvPr/>
          </p:nvSpPr>
          <p:spPr>
            <a:xfrm>
              <a:off x="5973275" y="2884663"/>
              <a:ext cx="2454000" cy="577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300">
                <a:solidFill>
                  <a:schemeClr val="dk1"/>
                </a:solidFill>
                <a:latin typeface="Roboto"/>
                <a:ea typeface="Roboto"/>
                <a:cs typeface="Roboto"/>
                <a:sym typeface="Roboto"/>
              </a:endParaRPr>
            </a:p>
          </p:txBody>
        </p:sp>
        <p:sp>
          <p:nvSpPr>
            <p:cNvPr id="597" name="Google Shape;597;p31"/>
            <p:cNvSpPr txBox="1"/>
            <p:nvPr/>
          </p:nvSpPr>
          <p:spPr>
            <a:xfrm>
              <a:off x="5973275" y="2620125"/>
              <a:ext cx="2454000" cy="274200"/>
            </a:xfrm>
            <a:prstGeom prst="rect">
              <a:avLst/>
            </a:prstGeom>
            <a:noFill/>
            <a:ln>
              <a:noFill/>
            </a:ln>
          </p:spPr>
          <p:txBody>
            <a:bodyPr anchorCtr="0" anchor="ctr" bIns="0" lIns="91425" spcFirstLastPara="1" rIns="91425" wrap="square" tIns="0">
              <a:noAutofit/>
            </a:bodyPr>
            <a:lstStyle/>
            <a:p>
              <a:pPr indent="0" lvl="0" marL="0" rtl="0" algn="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AXON</a:t>
              </a:r>
              <a:endParaRPr b="1" sz="1800">
                <a:solidFill>
                  <a:schemeClr val="dk1"/>
                </a:solidFill>
                <a:latin typeface="Barlow Semi Condensed"/>
                <a:ea typeface="Barlow Semi Condensed"/>
                <a:cs typeface="Barlow Semi Condensed"/>
                <a:sym typeface="Barlow Semi Condensed"/>
              </a:endParaRPr>
            </a:p>
          </p:txBody>
        </p:sp>
        <p:grpSp>
          <p:nvGrpSpPr>
            <p:cNvPr id="598" name="Google Shape;598;p31"/>
            <p:cNvGrpSpPr/>
            <p:nvPr/>
          </p:nvGrpSpPr>
          <p:grpSpPr>
            <a:xfrm>
              <a:off x="5338232" y="2551925"/>
              <a:ext cx="202600" cy="1180200"/>
              <a:chOff x="5249150" y="3760950"/>
              <a:chExt cx="202600" cy="1180200"/>
            </a:xfrm>
          </p:grpSpPr>
          <p:cxnSp>
            <p:nvCxnSpPr>
              <p:cNvPr id="599" name="Google Shape;599;p31"/>
              <p:cNvCxnSpPr/>
              <p:nvPr/>
            </p:nvCxnSpPr>
            <p:spPr>
              <a:xfrm>
                <a:off x="5442943" y="3760950"/>
                <a:ext cx="0" cy="1180200"/>
              </a:xfrm>
              <a:prstGeom prst="straightConnector1">
                <a:avLst/>
              </a:prstGeom>
              <a:noFill/>
              <a:ln cap="flat" cmpd="sng" w="38100">
                <a:solidFill>
                  <a:schemeClr val="lt1"/>
                </a:solidFill>
                <a:prstDash val="solid"/>
                <a:round/>
                <a:headEnd len="med" w="med" type="none"/>
                <a:tailEnd len="med" w="med" type="none"/>
              </a:ln>
            </p:spPr>
          </p:cxnSp>
          <p:cxnSp>
            <p:nvCxnSpPr>
              <p:cNvPr id="600" name="Google Shape;600;p31"/>
              <p:cNvCxnSpPr/>
              <p:nvPr/>
            </p:nvCxnSpPr>
            <p:spPr>
              <a:xfrm rot="10800000">
                <a:off x="5257950" y="3769550"/>
                <a:ext cx="193800" cy="0"/>
              </a:xfrm>
              <a:prstGeom prst="straightConnector1">
                <a:avLst/>
              </a:prstGeom>
              <a:noFill/>
              <a:ln cap="flat" cmpd="sng" w="38100">
                <a:solidFill>
                  <a:schemeClr val="lt1"/>
                </a:solidFill>
                <a:prstDash val="solid"/>
                <a:round/>
                <a:headEnd len="med" w="med" type="none"/>
                <a:tailEnd len="med" w="med" type="none"/>
              </a:ln>
            </p:spPr>
          </p:cxnSp>
          <p:cxnSp>
            <p:nvCxnSpPr>
              <p:cNvPr id="601" name="Google Shape;601;p31"/>
              <p:cNvCxnSpPr/>
              <p:nvPr/>
            </p:nvCxnSpPr>
            <p:spPr>
              <a:xfrm rot="10800000">
                <a:off x="5249150" y="4923225"/>
                <a:ext cx="193800" cy="0"/>
              </a:xfrm>
              <a:prstGeom prst="straightConnector1">
                <a:avLst/>
              </a:prstGeom>
              <a:noFill/>
              <a:ln cap="flat" cmpd="sng" w="38100">
                <a:solidFill>
                  <a:schemeClr val="lt1"/>
                </a:solidFill>
                <a:prstDash val="solid"/>
                <a:round/>
                <a:headEnd len="med" w="med" type="none"/>
                <a:tailEnd len="med" w="med" type="none"/>
              </a:ln>
            </p:spPr>
          </p:cxnSp>
        </p:grpSp>
      </p:grpSp>
      <p:grpSp>
        <p:nvGrpSpPr>
          <p:cNvPr id="602" name="Google Shape;602;p31"/>
          <p:cNvGrpSpPr/>
          <p:nvPr/>
        </p:nvGrpSpPr>
        <p:grpSpPr>
          <a:xfrm>
            <a:off x="5338212" y="1338673"/>
            <a:ext cx="3089043" cy="1356876"/>
            <a:chOff x="5338232" y="1338700"/>
            <a:chExt cx="3089043" cy="1180200"/>
          </a:xfrm>
        </p:grpSpPr>
        <p:sp>
          <p:nvSpPr>
            <p:cNvPr id="603" name="Google Shape;603;p31"/>
            <p:cNvSpPr txBox="1"/>
            <p:nvPr/>
          </p:nvSpPr>
          <p:spPr>
            <a:xfrm>
              <a:off x="5973275" y="1740238"/>
              <a:ext cx="2454000" cy="577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600">
                  <a:solidFill>
                    <a:schemeClr val="dk1"/>
                  </a:solidFill>
                  <a:latin typeface="Roboto"/>
                  <a:ea typeface="Roboto"/>
                  <a:cs typeface="Roboto"/>
                  <a:sym typeface="Roboto"/>
                </a:rPr>
                <a:t>Contains nucleus and functional organelles</a:t>
              </a:r>
              <a:endParaRPr sz="1600">
                <a:solidFill>
                  <a:schemeClr val="dk1"/>
                </a:solidFill>
                <a:latin typeface="Roboto"/>
                <a:ea typeface="Roboto"/>
                <a:cs typeface="Roboto"/>
                <a:sym typeface="Roboto"/>
              </a:endParaRPr>
            </a:p>
            <a:p>
              <a:pPr indent="0" lvl="0" marL="0" rtl="0" algn="r">
                <a:spcBef>
                  <a:spcPts val="0"/>
                </a:spcBef>
                <a:spcAft>
                  <a:spcPts val="0"/>
                </a:spcAft>
                <a:buNone/>
              </a:pPr>
              <a:r>
                <a:rPr i="1" lang="en" sz="1600">
                  <a:solidFill>
                    <a:schemeClr val="dk1"/>
                  </a:solidFill>
                  <a:latin typeface="Roboto"/>
                  <a:ea typeface="Roboto"/>
                  <a:cs typeface="Roboto"/>
                  <a:sym typeface="Roboto"/>
                </a:rPr>
                <a:t>Nissl Bodies</a:t>
              </a:r>
              <a:endParaRPr i="1" sz="1600">
                <a:solidFill>
                  <a:schemeClr val="dk1"/>
                </a:solidFill>
                <a:latin typeface="Roboto"/>
                <a:ea typeface="Roboto"/>
                <a:cs typeface="Roboto"/>
                <a:sym typeface="Roboto"/>
              </a:endParaRPr>
            </a:p>
          </p:txBody>
        </p:sp>
        <p:sp>
          <p:nvSpPr>
            <p:cNvPr id="604" name="Google Shape;604;p31"/>
            <p:cNvSpPr txBox="1"/>
            <p:nvPr/>
          </p:nvSpPr>
          <p:spPr>
            <a:xfrm>
              <a:off x="5973275" y="1475700"/>
              <a:ext cx="2454000" cy="274200"/>
            </a:xfrm>
            <a:prstGeom prst="rect">
              <a:avLst/>
            </a:prstGeom>
            <a:noFill/>
            <a:ln>
              <a:noFill/>
            </a:ln>
          </p:spPr>
          <p:txBody>
            <a:bodyPr anchorCtr="0" anchor="ctr" bIns="0" lIns="91425" spcFirstLastPara="1" rIns="91425" wrap="square" tIns="0">
              <a:noAutofit/>
            </a:bodyPr>
            <a:lstStyle/>
            <a:p>
              <a:pPr indent="0" lvl="0" marL="0" rtl="0" algn="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SOMA</a:t>
              </a:r>
              <a:endParaRPr b="1" sz="1800">
                <a:solidFill>
                  <a:schemeClr val="dk1"/>
                </a:solidFill>
                <a:latin typeface="Barlow Semi Condensed"/>
                <a:ea typeface="Barlow Semi Condensed"/>
                <a:cs typeface="Barlow Semi Condensed"/>
                <a:sym typeface="Barlow Semi Condensed"/>
              </a:endParaRPr>
            </a:p>
          </p:txBody>
        </p:sp>
        <p:grpSp>
          <p:nvGrpSpPr>
            <p:cNvPr id="605" name="Google Shape;605;p31"/>
            <p:cNvGrpSpPr/>
            <p:nvPr/>
          </p:nvGrpSpPr>
          <p:grpSpPr>
            <a:xfrm>
              <a:off x="5338232" y="1338700"/>
              <a:ext cx="202600" cy="1180200"/>
              <a:chOff x="5249150" y="3760950"/>
              <a:chExt cx="202600" cy="1180200"/>
            </a:xfrm>
          </p:grpSpPr>
          <p:cxnSp>
            <p:nvCxnSpPr>
              <p:cNvPr id="606" name="Google Shape;606;p31"/>
              <p:cNvCxnSpPr/>
              <p:nvPr/>
            </p:nvCxnSpPr>
            <p:spPr>
              <a:xfrm>
                <a:off x="5442943" y="3760950"/>
                <a:ext cx="0" cy="1180200"/>
              </a:xfrm>
              <a:prstGeom prst="straightConnector1">
                <a:avLst/>
              </a:prstGeom>
              <a:noFill/>
              <a:ln cap="flat" cmpd="sng" w="38100">
                <a:solidFill>
                  <a:schemeClr val="lt1"/>
                </a:solidFill>
                <a:prstDash val="solid"/>
                <a:round/>
                <a:headEnd len="med" w="med" type="none"/>
                <a:tailEnd len="med" w="med" type="none"/>
              </a:ln>
            </p:spPr>
          </p:cxnSp>
          <p:cxnSp>
            <p:nvCxnSpPr>
              <p:cNvPr id="607" name="Google Shape;607;p31"/>
              <p:cNvCxnSpPr/>
              <p:nvPr/>
            </p:nvCxnSpPr>
            <p:spPr>
              <a:xfrm rot="10800000">
                <a:off x="5257950" y="3769550"/>
                <a:ext cx="193800" cy="0"/>
              </a:xfrm>
              <a:prstGeom prst="straightConnector1">
                <a:avLst/>
              </a:prstGeom>
              <a:noFill/>
              <a:ln cap="flat" cmpd="sng" w="38100">
                <a:solidFill>
                  <a:schemeClr val="lt1"/>
                </a:solidFill>
                <a:prstDash val="solid"/>
                <a:round/>
                <a:headEnd len="med" w="med" type="none"/>
                <a:tailEnd len="med" w="med" type="none"/>
              </a:ln>
            </p:spPr>
          </p:cxnSp>
          <p:cxnSp>
            <p:nvCxnSpPr>
              <p:cNvPr id="608" name="Google Shape;608;p31"/>
              <p:cNvCxnSpPr/>
              <p:nvPr/>
            </p:nvCxnSpPr>
            <p:spPr>
              <a:xfrm rot="10800000">
                <a:off x="5249150" y="4923225"/>
                <a:ext cx="193800" cy="0"/>
              </a:xfrm>
              <a:prstGeom prst="straightConnector1">
                <a:avLst/>
              </a:prstGeom>
              <a:noFill/>
              <a:ln cap="flat" cmpd="sng" w="38100">
                <a:solidFill>
                  <a:schemeClr val="lt1"/>
                </a:solidFill>
                <a:prstDash val="solid"/>
                <a:round/>
                <a:headEnd len="med" w="med" type="none"/>
                <a:tailEnd len="med" w="med" type="none"/>
              </a:ln>
            </p:spPr>
          </p:cxnSp>
        </p:grpSp>
      </p:grpSp>
      <p:sp>
        <p:nvSpPr>
          <p:cNvPr id="609" name="Google Shape;609;p31"/>
          <p:cNvSpPr txBox="1"/>
          <p:nvPr/>
        </p:nvSpPr>
        <p:spPr>
          <a:xfrm>
            <a:off x="715050" y="1015875"/>
            <a:ext cx="82230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Barlow Semi Condensed"/>
                <a:ea typeface="Barlow Semi Condensed"/>
                <a:cs typeface="Barlow Semi Condensed"/>
                <a:sym typeface="Barlow Semi Condensed"/>
              </a:rPr>
              <a:t>Functional unit of the nervous system responsible for transmitting signals to and from the CNS and PNS</a:t>
            </a:r>
            <a:endParaRPr b="1" sz="1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000">
              <a:solidFill>
                <a:schemeClr val="dk1"/>
              </a:solidFill>
              <a:latin typeface="Barlow Semi Condensed"/>
              <a:ea typeface="Barlow Semi Condensed"/>
              <a:cs typeface="Barlow Semi Condensed"/>
              <a:sym typeface="Barlow Semi Condensed"/>
            </a:endParaRPr>
          </a:p>
        </p:txBody>
      </p:sp>
      <p:grpSp>
        <p:nvGrpSpPr>
          <p:cNvPr id="610" name="Google Shape;610;p31"/>
          <p:cNvGrpSpPr/>
          <p:nvPr/>
        </p:nvGrpSpPr>
        <p:grpSpPr>
          <a:xfrm rot="5400000">
            <a:off x="3038927" y="2250346"/>
            <a:ext cx="3066160" cy="1316092"/>
            <a:chOff x="3154195" y="2278492"/>
            <a:chExt cx="2835624" cy="1225639"/>
          </a:xfrm>
        </p:grpSpPr>
        <p:sp>
          <p:nvSpPr>
            <p:cNvPr id="611" name="Google Shape;611;p31"/>
            <p:cNvSpPr/>
            <p:nvPr/>
          </p:nvSpPr>
          <p:spPr>
            <a:xfrm rot="-5400000">
              <a:off x="4665805" y="2045651"/>
              <a:ext cx="314715" cy="1769238"/>
            </a:xfrm>
            <a:custGeom>
              <a:rect b="b" l="l" r="r" t="t"/>
              <a:pathLst>
                <a:path extrusionOk="0" h="24179" w="4301">
                  <a:moveTo>
                    <a:pt x="1015" y="1"/>
                  </a:moveTo>
                  <a:lnTo>
                    <a:pt x="1015" y="1"/>
                  </a:lnTo>
                  <a:cubicBezTo>
                    <a:pt x="1015" y="1"/>
                    <a:pt x="2853" y="3233"/>
                    <a:pt x="2768" y="6011"/>
                  </a:cubicBezTo>
                  <a:cubicBezTo>
                    <a:pt x="2684" y="8578"/>
                    <a:pt x="1" y="11820"/>
                    <a:pt x="635" y="15211"/>
                  </a:cubicBezTo>
                  <a:cubicBezTo>
                    <a:pt x="1268" y="18601"/>
                    <a:pt x="3328" y="24179"/>
                    <a:pt x="3328" y="24179"/>
                  </a:cubicBezTo>
                  <a:lnTo>
                    <a:pt x="4047" y="23883"/>
                  </a:lnTo>
                  <a:cubicBezTo>
                    <a:pt x="4047" y="23883"/>
                    <a:pt x="1723" y="18073"/>
                    <a:pt x="1258" y="15961"/>
                  </a:cubicBezTo>
                  <a:cubicBezTo>
                    <a:pt x="782" y="13838"/>
                    <a:pt x="962" y="12982"/>
                    <a:pt x="2631" y="8789"/>
                  </a:cubicBezTo>
                  <a:cubicBezTo>
                    <a:pt x="4300" y="4595"/>
                    <a:pt x="2251" y="3592"/>
                    <a:pt x="3624" y="1184"/>
                  </a:cubicBezTo>
                  <a:lnTo>
                    <a:pt x="1015" y="1"/>
                  </a:lnTo>
                  <a:close/>
                </a:path>
              </a:pathLst>
            </a:cu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1"/>
            <p:cNvSpPr/>
            <p:nvPr/>
          </p:nvSpPr>
          <p:spPr>
            <a:xfrm rot="-5400000">
              <a:off x="3129280" y="2303408"/>
              <a:ext cx="1225639" cy="1175809"/>
            </a:xfrm>
            <a:custGeom>
              <a:rect b="b" l="l" r="r" t="t"/>
              <a:pathLst>
                <a:path extrusionOk="0" h="16069" w="16750">
                  <a:moveTo>
                    <a:pt x="8356" y="0"/>
                  </a:moveTo>
                  <a:cubicBezTo>
                    <a:pt x="8349" y="0"/>
                    <a:pt x="8328" y="13"/>
                    <a:pt x="8291" y="40"/>
                  </a:cubicBezTo>
                  <a:cubicBezTo>
                    <a:pt x="8291" y="40"/>
                    <a:pt x="7869" y="453"/>
                    <a:pt x="7816" y="791"/>
                  </a:cubicBezTo>
                  <a:cubicBezTo>
                    <a:pt x="7711" y="590"/>
                    <a:pt x="7626" y="410"/>
                    <a:pt x="7594" y="305"/>
                  </a:cubicBezTo>
                  <a:cubicBezTo>
                    <a:pt x="7554" y="167"/>
                    <a:pt x="7511" y="89"/>
                    <a:pt x="7488" y="89"/>
                  </a:cubicBezTo>
                  <a:cubicBezTo>
                    <a:pt x="7458" y="89"/>
                    <a:pt x="7467" y="237"/>
                    <a:pt x="7584" y="579"/>
                  </a:cubicBezTo>
                  <a:cubicBezTo>
                    <a:pt x="7784" y="1160"/>
                    <a:pt x="8070" y="1509"/>
                    <a:pt x="8281" y="2016"/>
                  </a:cubicBezTo>
                  <a:cubicBezTo>
                    <a:pt x="8439" y="2396"/>
                    <a:pt x="8450" y="3251"/>
                    <a:pt x="8450" y="3643"/>
                  </a:cubicBezTo>
                  <a:cubicBezTo>
                    <a:pt x="8408" y="3611"/>
                    <a:pt x="8366" y="3579"/>
                    <a:pt x="8312" y="3537"/>
                  </a:cubicBezTo>
                  <a:cubicBezTo>
                    <a:pt x="7753" y="3093"/>
                    <a:pt x="6866" y="1561"/>
                    <a:pt x="6866" y="1561"/>
                  </a:cubicBezTo>
                  <a:cubicBezTo>
                    <a:pt x="6866" y="1561"/>
                    <a:pt x="6857" y="1556"/>
                    <a:pt x="6848" y="1556"/>
                  </a:cubicBezTo>
                  <a:cubicBezTo>
                    <a:pt x="6808" y="1556"/>
                    <a:pt x="6756" y="1646"/>
                    <a:pt x="7330" y="2596"/>
                  </a:cubicBezTo>
                  <a:cubicBezTo>
                    <a:pt x="7848" y="3431"/>
                    <a:pt x="8333" y="3643"/>
                    <a:pt x="8270" y="4033"/>
                  </a:cubicBezTo>
                  <a:cubicBezTo>
                    <a:pt x="8143" y="4836"/>
                    <a:pt x="7901" y="5375"/>
                    <a:pt x="7668" y="5713"/>
                  </a:cubicBezTo>
                  <a:cubicBezTo>
                    <a:pt x="7605" y="5819"/>
                    <a:pt x="7510" y="5892"/>
                    <a:pt x="7394" y="5934"/>
                  </a:cubicBezTo>
                  <a:cubicBezTo>
                    <a:pt x="6897" y="6157"/>
                    <a:pt x="6474" y="6526"/>
                    <a:pt x="6147" y="7012"/>
                  </a:cubicBezTo>
                  <a:cubicBezTo>
                    <a:pt x="6028" y="7204"/>
                    <a:pt x="5831" y="7316"/>
                    <a:pt x="5617" y="7316"/>
                  </a:cubicBezTo>
                  <a:cubicBezTo>
                    <a:pt x="5583" y="7316"/>
                    <a:pt x="5548" y="7313"/>
                    <a:pt x="5514" y="7307"/>
                  </a:cubicBezTo>
                  <a:cubicBezTo>
                    <a:pt x="5249" y="7265"/>
                    <a:pt x="4943" y="7192"/>
                    <a:pt x="4615" y="7075"/>
                  </a:cubicBezTo>
                  <a:cubicBezTo>
                    <a:pt x="4235" y="6948"/>
                    <a:pt x="4277" y="6420"/>
                    <a:pt x="3781" y="5565"/>
                  </a:cubicBezTo>
                  <a:cubicBezTo>
                    <a:pt x="3318" y="4766"/>
                    <a:pt x="3167" y="4637"/>
                    <a:pt x="3118" y="4637"/>
                  </a:cubicBezTo>
                  <a:cubicBezTo>
                    <a:pt x="3094" y="4637"/>
                    <a:pt x="3094" y="4667"/>
                    <a:pt x="3094" y="4667"/>
                  </a:cubicBezTo>
                  <a:cubicBezTo>
                    <a:pt x="3094" y="4667"/>
                    <a:pt x="4024" y="6167"/>
                    <a:pt x="4151" y="6875"/>
                  </a:cubicBezTo>
                  <a:cubicBezTo>
                    <a:pt x="4162" y="6948"/>
                    <a:pt x="4172" y="7002"/>
                    <a:pt x="4183" y="7054"/>
                  </a:cubicBezTo>
                  <a:cubicBezTo>
                    <a:pt x="3834" y="6864"/>
                    <a:pt x="3094" y="6452"/>
                    <a:pt x="2831" y="6124"/>
                  </a:cubicBezTo>
                  <a:cubicBezTo>
                    <a:pt x="2482" y="5702"/>
                    <a:pt x="2313" y="5290"/>
                    <a:pt x="1890" y="4836"/>
                  </a:cubicBezTo>
                  <a:cubicBezTo>
                    <a:pt x="1674" y="4604"/>
                    <a:pt x="1552" y="4515"/>
                    <a:pt x="1515" y="4515"/>
                  </a:cubicBezTo>
                  <a:cubicBezTo>
                    <a:pt x="1480" y="4515"/>
                    <a:pt x="1523" y="4596"/>
                    <a:pt x="1637" y="4709"/>
                  </a:cubicBezTo>
                  <a:cubicBezTo>
                    <a:pt x="1721" y="4794"/>
                    <a:pt x="1838" y="4963"/>
                    <a:pt x="1975" y="5143"/>
                  </a:cubicBezTo>
                  <a:cubicBezTo>
                    <a:pt x="1895" y="5114"/>
                    <a:pt x="1800" y="5103"/>
                    <a:pt x="1703" y="5103"/>
                  </a:cubicBezTo>
                  <a:cubicBezTo>
                    <a:pt x="1403" y="5103"/>
                    <a:pt x="1077" y="5206"/>
                    <a:pt x="1077" y="5206"/>
                  </a:cubicBezTo>
                  <a:cubicBezTo>
                    <a:pt x="1012" y="5237"/>
                    <a:pt x="1000" y="5248"/>
                    <a:pt x="1025" y="5248"/>
                  </a:cubicBezTo>
                  <a:cubicBezTo>
                    <a:pt x="1086" y="5248"/>
                    <a:pt x="1364" y="5185"/>
                    <a:pt x="1648" y="5185"/>
                  </a:cubicBezTo>
                  <a:cubicBezTo>
                    <a:pt x="1848" y="5185"/>
                    <a:pt x="2007" y="5258"/>
                    <a:pt x="2101" y="5333"/>
                  </a:cubicBezTo>
                  <a:cubicBezTo>
                    <a:pt x="2303" y="5628"/>
                    <a:pt x="2503" y="5934"/>
                    <a:pt x="2619" y="6082"/>
                  </a:cubicBezTo>
                  <a:cubicBezTo>
                    <a:pt x="2756" y="6272"/>
                    <a:pt x="3538" y="6811"/>
                    <a:pt x="4003" y="7128"/>
                  </a:cubicBezTo>
                  <a:cubicBezTo>
                    <a:pt x="3782" y="7070"/>
                    <a:pt x="3594" y="7028"/>
                    <a:pt x="3423" y="7028"/>
                  </a:cubicBezTo>
                  <a:cubicBezTo>
                    <a:pt x="3283" y="7028"/>
                    <a:pt x="3155" y="7057"/>
                    <a:pt x="3031" y="7128"/>
                  </a:cubicBezTo>
                  <a:cubicBezTo>
                    <a:pt x="2630" y="7371"/>
                    <a:pt x="2608" y="7688"/>
                    <a:pt x="2123" y="8005"/>
                  </a:cubicBezTo>
                  <a:cubicBezTo>
                    <a:pt x="1447" y="8459"/>
                    <a:pt x="728" y="8343"/>
                    <a:pt x="623" y="8427"/>
                  </a:cubicBezTo>
                  <a:cubicBezTo>
                    <a:pt x="602" y="8444"/>
                    <a:pt x="624" y="8450"/>
                    <a:pt x="669" y="8450"/>
                  </a:cubicBezTo>
                  <a:cubicBezTo>
                    <a:pt x="762" y="8450"/>
                    <a:pt x="959" y="8424"/>
                    <a:pt x="1087" y="8417"/>
                  </a:cubicBezTo>
                  <a:cubicBezTo>
                    <a:pt x="1669" y="8385"/>
                    <a:pt x="2028" y="8279"/>
                    <a:pt x="2324" y="8068"/>
                  </a:cubicBezTo>
                  <a:cubicBezTo>
                    <a:pt x="2810" y="7730"/>
                    <a:pt x="2788" y="7487"/>
                    <a:pt x="3115" y="7318"/>
                  </a:cubicBezTo>
                  <a:cubicBezTo>
                    <a:pt x="3204" y="7267"/>
                    <a:pt x="3318" y="7241"/>
                    <a:pt x="3462" y="7241"/>
                  </a:cubicBezTo>
                  <a:cubicBezTo>
                    <a:pt x="3524" y="7241"/>
                    <a:pt x="3592" y="7245"/>
                    <a:pt x="3665" y="7255"/>
                  </a:cubicBezTo>
                  <a:lnTo>
                    <a:pt x="3622" y="7255"/>
                  </a:lnTo>
                  <a:cubicBezTo>
                    <a:pt x="3348" y="7466"/>
                    <a:pt x="3253" y="8121"/>
                    <a:pt x="3253" y="8121"/>
                  </a:cubicBezTo>
                  <a:cubicBezTo>
                    <a:pt x="3251" y="8173"/>
                    <a:pt x="3252" y="8195"/>
                    <a:pt x="3257" y="8195"/>
                  </a:cubicBezTo>
                  <a:cubicBezTo>
                    <a:pt x="3274" y="8195"/>
                    <a:pt x="3341" y="7886"/>
                    <a:pt x="3475" y="7603"/>
                  </a:cubicBezTo>
                  <a:cubicBezTo>
                    <a:pt x="3559" y="7424"/>
                    <a:pt x="3686" y="7329"/>
                    <a:pt x="3791" y="7265"/>
                  </a:cubicBezTo>
                  <a:cubicBezTo>
                    <a:pt x="3971" y="7297"/>
                    <a:pt x="4172" y="7340"/>
                    <a:pt x="4404" y="7403"/>
                  </a:cubicBezTo>
                  <a:cubicBezTo>
                    <a:pt x="4521" y="7455"/>
                    <a:pt x="4711" y="7487"/>
                    <a:pt x="5017" y="7540"/>
                  </a:cubicBezTo>
                  <a:cubicBezTo>
                    <a:pt x="5080" y="7551"/>
                    <a:pt x="5143" y="7572"/>
                    <a:pt x="5197" y="7603"/>
                  </a:cubicBezTo>
                  <a:cubicBezTo>
                    <a:pt x="5249" y="7635"/>
                    <a:pt x="5302" y="7667"/>
                    <a:pt x="5334" y="7709"/>
                  </a:cubicBezTo>
                  <a:cubicBezTo>
                    <a:pt x="6052" y="8480"/>
                    <a:pt x="5460" y="10350"/>
                    <a:pt x="5249" y="10476"/>
                  </a:cubicBezTo>
                  <a:cubicBezTo>
                    <a:pt x="4964" y="10666"/>
                    <a:pt x="4584" y="10857"/>
                    <a:pt x="4098" y="11015"/>
                  </a:cubicBezTo>
                  <a:cubicBezTo>
                    <a:pt x="4056" y="11028"/>
                    <a:pt x="4016" y="11034"/>
                    <a:pt x="3975" y="11034"/>
                  </a:cubicBezTo>
                  <a:cubicBezTo>
                    <a:pt x="3650" y="11034"/>
                    <a:pt x="3342" y="10646"/>
                    <a:pt x="2524" y="10307"/>
                  </a:cubicBezTo>
                  <a:cubicBezTo>
                    <a:pt x="1850" y="10026"/>
                    <a:pt x="1585" y="9961"/>
                    <a:pt x="1485" y="9961"/>
                  </a:cubicBezTo>
                  <a:cubicBezTo>
                    <a:pt x="1397" y="9961"/>
                    <a:pt x="1436" y="10012"/>
                    <a:pt x="1436" y="10012"/>
                  </a:cubicBezTo>
                  <a:cubicBezTo>
                    <a:pt x="1436" y="10012"/>
                    <a:pt x="3084" y="10635"/>
                    <a:pt x="3612" y="11131"/>
                  </a:cubicBezTo>
                  <a:cubicBezTo>
                    <a:pt x="3665" y="11173"/>
                    <a:pt x="3707" y="11216"/>
                    <a:pt x="3739" y="11248"/>
                  </a:cubicBezTo>
                  <a:cubicBezTo>
                    <a:pt x="3454" y="11294"/>
                    <a:pt x="2927" y="11368"/>
                    <a:pt x="2507" y="11368"/>
                  </a:cubicBezTo>
                  <a:cubicBezTo>
                    <a:pt x="2351" y="11368"/>
                    <a:pt x="2210" y="11358"/>
                    <a:pt x="2101" y="11332"/>
                  </a:cubicBezTo>
                  <a:cubicBezTo>
                    <a:pt x="1563" y="11195"/>
                    <a:pt x="1183" y="10973"/>
                    <a:pt x="570" y="10868"/>
                  </a:cubicBezTo>
                  <a:cubicBezTo>
                    <a:pt x="383" y="10835"/>
                    <a:pt x="254" y="10822"/>
                    <a:pt x="176" y="10822"/>
                  </a:cubicBezTo>
                  <a:cubicBezTo>
                    <a:pt x="0" y="10822"/>
                    <a:pt x="73" y="10884"/>
                    <a:pt x="306" y="10920"/>
                  </a:cubicBezTo>
                  <a:cubicBezTo>
                    <a:pt x="411" y="10941"/>
                    <a:pt x="612" y="10994"/>
                    <a:pt x="824" y="11058"/>
                  </a:cubicBezTo>
                  <a:cubicBezTo>
                    <a:pt x="496" y="11163"/>
                    <a:pt x="158" y="11649"/>
                    <a:pt x="158" y="11649"/>
                  </a:cubicBezTo>
                  <a:cubicBezTo>
                    <a:pt x="129" y="11700"/>
                    <a:pt x="119" y="11721"/>
                    <a:pt x="125" y="11721"/>
                  </a:cubicBezTo>
                  <a:cubicBezTo>
                    <a:pt x="146" y="11721"/>
                    <a:pt x="347" y="11477"/>
                    <a:pt x="591" y="11290"/>
                  </a:cubicBezTo>
                  <a:cubicBezTo>
                    <a:pt x="749" y="11163"/>
                    <a:pt x="918" y="11131"/>
                    <a:pt x="1045" y="11131"/>
                  </a:cubicBezTo>
                  <a:cubicBezTo>
                    <a:pt x="1383" y="11248"/>
                    <a:pt x="1732" y="11375"/>
                    <a:pt x="1901" y="11417"/>
                  </a:cubicBezTo>
                  <a:cubicBezTo>
                    <a:pt x="1999" y="11444"/>
                    <a:pt x="2225" y="11453"/>
                    <a:pt x="2495" y="11453"/>
                  </a:cubicBezTo>
                  <a:cubicBezTo>
                    <a:pt x="2865" y="11453"/>
                    <a:pt x="3320" y="11435"/>
                    <a:pt x="3644" y="11417"/>
                  </a:cubicBezTo>
                  <a:lnTo>
                    <a:pt x="3644" y="11417"/>
                  </a:lnTo>
                  <a:cubicBezTo>
                    <a:pt x="3263" y="11575"/>
                    <a:pt x="2989" y="11713"/>
                    <a:pt x="2873" y="12008"/>
                  </a:cubicBezTo>
                  <a:cubicBezTo>
                    <a:pt x="2693" y="12441"/>
                    <a:pt x="2873" y="12706"/>
                    <a:pt x="2672" y="13255"/>
                  </a:cubicBezTo>
                  <a:cubicBezTo>
                    <a:pt x="2408" y="14025"/>
                    <a:pt x="1763" y="14363"/>
                    <a:pt x="1732" y="14490"/>
                  </a:cubicBezTo>
                  <a:cubicBezTo>
                    <a:pt x="1729" y="14500"/>
                    <a:pt x="1731" y="14504"/>
                    <a:pt x="1736" y="14504"/>
                  </a:cubicBezTo>
                  <a:cubicBezTo>
                    <a:pt x="1769" y="14504"/>
                    <a:pt x="1962" y="14306"/>
                    <a:pt x="2091" y="14205"/>
                  </a:cubicBezTo>
                  <a:cubicBezTo>
                    <a:pt x="2535" y="13825"/>
                    <a:pt x="2756" y="13529"/>
                    <a:pt x="2873" y="13191"/>
                  </a:cubicBezTo>
                  <a:cubicBezTo>
                    <a:pt x="3052" y="12621"/>
                    <a:pt x="2894" y="12431"/>
                    <a:pt x="3042" y="12103"/>
                  </a:cubicBezTo>
                  <a:cubicBezTo>
                    <a:pt x="3158" y="11849"/>
                    <a:pt x="3517" y="11649"/>
                    <a:pt x="4140" y="11396"/>
                  </a:cubicBezTo>
                  <a:cubicBezTo>
                    <a:pt x="4267" y="11364"/>
                    <a:pt x="4457" y="11258"/>
                    <a:pt x="4784" y="11089"/>
                  </a:cubicBezTo>
                  <a:lnTo>
                    <a:pt x="4848" y="11058"/>
                  </a:lnTo>
                  <a:cubicBezTo>
                    <a:pt x="4964" y="11010"/>
                    <a:pt x="5085" y="10988"/>
                    <a:pt x="5204" y="10988"/>
                  </a:cubicBezTo>
                  <a:cubicBezTo>
                    <a:pt x="5560" y="10988"/>
                    <a:pt x="5902" y="11187"/>
                    <a:pt x="6084" y="11511"/>
                  </a:cubicBezTo>
                  <a:cubicBezTo>
                    <a:pt x="6668" y="12554"/>
                    <a:pt x="7629" y="13227"/>
                    <a:pt x="8669" y="13227"/>
                  </a:cubicBezTo>
                  <a:cubicBezTo>
                    <a:pt x="8758" y="13227"/>
                    <a:pt x="8847" y="13222"/>
                    <a:pt x="8936" y="13213"/>
                  </a:cubicBezTo>
                  <a:cubicBezTo>
                    <a:pt x="9622" y="13128"/>
                    <a:pt x="10214" y="12758"/>
                    <a:pt x="10657" y="12209"/>
                  </a:cubicBezTo>
                  <a:cubicBezTo>
                    <a:pt x="10782" y="12045"/>
                    <a:pt x="10976" y="11950"/>
                    <a:pt x="11175" y="11950"/>
                  </a:cubicBezTo>
                  <a:cubicBezTo>
                    <a:pt x="11246" y="11950"/>
                    <a:pt x="11317" y="11962"/>
                    <a:pt x="11387" y="11987"/>
                  </a:cubicBezTo>
                  <a:cubicBezTo>
                    <a:pt x="11471" y="12029"/>
                    <a:pt x="11556" y="12072"/>
                    <a:pt x="11640" y="12135"/>
                  </a:cubicBezTo>
                  <a:cubicBezTo>
                    <a:pt x="11936" y="12367"/>
                    <a:pt x="12094" y="12504"/>
                    <a:pt x="12221" y="12568"/>
                  </a:cubicBezTo>
                  <a:cubicBezTo>
                    <a:pt x="12781" y="12927"/>
                    <a:pt x="13098" y="13191"/>
                    <a:pt x="13161" y="13466"/>
                  </a:cubicBezTo>
                  <a:cubicBezTo>
                    <a:pt x="13246" y="13825"/>
                    <a:pt x="13044" y="13973"/>
                    <a:pt x="13129" y="14565"/>
                  </a:cubicBezTo>
                  <a:cubicBezTo>
                    <a:pt x="13171" y="14924"/>
                    <a:pt x="13330" y="15251"/>
                    <a:pt x="13689" y="15705"/>
                  </a:cubicBezTo>
                  <a:cubicBezTo>
                    <a:pt x="13800" y="15835"/>
                    <a:pt x="13951" y="16069"/>
                    <a:pt x="13987" y="16069"/>
                  </a:cubicBezTo>
                  <a:cubicBezTo>
                    <a:pt x="13992" y="16069"/>
                    <a:pt x="13995" y="16064"/>
                    <a:pt x="13995" y="16053"/>
                  </a:cubicBezTo>
                  <a:cubicBezTo>
                    <a:pt x="13985" y="15927"/>
                    <a:pt x="13415" y="15473"/>
                    <a:pt x="13298" y="14670"/>
                  </a:cubicBezTo>
                  <a:cubicBezTo>
                    <a:pt x="13213" y="14089"/>
                    <a:pt x="13436" y="13867"/>
                    <a:pt x="13351" y="13403"/>
                  </a:cubicBezTo>
                  <a:cubicBezTo>
                    <a:pt x="13288" y="13096"/>
                    <a:pt x="13044" y="12906"/>
                    <a:pt x="12696" y="12684"/>
                  </a:cubicBezTo>
                  <a:lnTo>
                    <a:pt x="12696" y="12684"/>
                  </a:lnTo>
                  <a:cubicBezTo>
                    <a:pt x="13221" y="12805"/>
                    <a:pt x="14092" y="13013"/>
                    <a:pt x="14372" y="13013"/>
                  </a:cubicBezTo>
                  <a:cubicBezTo>
                    <a:pt x="14385" y="13013"/>
                    <a:pt x="14397" y="13012"/>
                    <a:pt x="14407" y="13011"/>
                  </a:cubicBezTo>
                  <a:cubicBezTo>
                    <a:pt x="14587" y="13001"/>
                    <a:pt x="14957" y="12948"/>
                    <a:pt x="15305" y="12896"/>
                  </a:cubicBezTo>
                  <a:cubicBezTo>
                    <a:pt x="15422" y="12917"/>
                    <a:pt x="15591" y="12980"/>
                    <a:pt x="15717" y="13138"/>
                  </a:cubicBezTo>
                  <a:cubicBezTo>
                    <a:pt x="15923" y="13369"/>
                    <a:pt x="16078" y="13645"/>
                    <a:pt x="16096" y="13645"/>
                  </a:cubicBezTo>
                  <a:cubicBezTo>
                    <a:pt x="16101" y="13645"/>
                    <a:pt x="16095" y="13623"/>
                    <a:pt x="16076" y="13572"/>
                  </a:cubicBezTo>
                  <a:cubicBezTo>
                    <a:pt x="16076" y="13572"/>
                    <a:pt x="15833" y="13033"/>
                    <a:pt x="15537" y="12864"/>
                  </a:cubicBezTo>
                  <a:cubicBezTo>
                    <a:pt x="15760" y="12842"/>
                    <a:pt x="15960" y="12821"/>
                    <a:pt x="16076" y="12821"/>
                  </a:cubicBezTo>
                  <a:cubicBezTo>
                    <a:pt x="16106" y="12823"/>
                    <a:pt x="16133" y="12824"/>
                    <a:pt x="16157" y="12824"/>
                  </a:cubicBezTo>
                  <a:cubicBezTo>
                    <a:pt x="16404" y="12824"/>
                    <a:pt x="16380" y="12735"/>
                    <a:pt x="15823" y="12716"/>
                  </a:cubicBezTo>
                  <a:cubicBezTo>
                    <a:pt x="15802" y="12715"/>
                    <a:pt x="15782" y="12715"/>
                    <a:pt x="15762" y="12715"/>
                  </a:cubicBezTo>
                  <a:cubicBezTo>
                    <a:pt x="15171" y="12715"/>
                    <a:pt x="14759" y="12854"/>
                    <a:pt x="14227" y="12885"/>
                  </a:cubicBezTo>
                  <a:cubicBezTo>
                    <a:pt x="14212" y="12885"/>
                    <a:pt x="14197" y="12886"/>
                    <a:pt x="14181" y="12886"/>
                  </a:cubicBezTo>
                  <a:cubicBezTo>
                    <a:pt x="13758" y="12886"/>
                    <a:pt x="12999" y="12626"/>
                    <a:pt x="12633" y="12494"/>
                  </a:cubicBezTo>
                  <a:cubicBezTo>
                    <a:pt x="12675" y="12473"/>
                    <a:pt x="12728" y="12441"/>
                    <a:pt x="12781" y="12399"/>
                  </a:cubicBezTo>
                  <a:cubicBezTo>
                    <a:pt x="13393" y="12019"/>
                    <a:pt x="15136" y="11713"/>
                    <a:pt x="15136" y="11713"/>
                  </a:cubicBezTo>
                  <a:cubicBezTo>
                    <a:pt x="15136" y="11713"/>
                    <a:pt x="15207" y="11648"/>
                    <a:pt x="15004" y="11648"/>
                  </a:cubicBezTo>
                  <a:cubicBezTo>
                    <a:pt x="14858" y="11648"/>
                    <a:pt x="14568" y="11682"/>
                    <a:pt x="14006" y="11797"/>
                  </a:cubicBezTo>
                  <a:cubicBezTo>
                    <a:pt x="13224" y="11958"/>
                    <a:pt x="12845" y="12243"/>
                    <a:pt x="12540" y="12243"/>
                  </a:cubicBezTo>
                  <a:cubicBezTo>
                    <a:pt x="12466" y="12243"/>
                    <a:pt x="12396" y="12227"/>
                    <a:pt x="12326" y="12188"/>
                  </a:cubicBezTo>
                  <a:cubicBezTo>
                    <a:pt x="11988" y="12008"/>
                    <a:pt x="11714" y="11818"/>
                    <a:pt x="11502" y="11628"/>
                  </a:cubicBezTo>
                  <a:cubicBezTo>
                    <a:pt x="11302" y="11469"/>
                    <a:pt x="11228" y="11195"/>
                    <a:pt x="11291" y="10952"/>
                  </a:cubicBezTo>
                  <a:cubicBezTo>
                    <a:pt x="11460" y="10403"/>
                    <a:pt x="11523" y="9779"/>
                    <a:pt x="11439" y="9135"/>
                  </a:cubicBezTo>
                  <a:cubicBezTo>
                    <a:pt x="11429" y="8987"/>
                    <a:pt x="11397" y="8840"/>
                    <a:pt x="11376" y="8702"/>
                  </a:cubicBezTo>
                  <a:cubicBezTo>
                    <a:pt x="11333" y="8523"/>
                    <a:pt x="11365" y="8333"/>
                    <a:pt x="11481" y="8185"/>
                  </a:cubicBezTo>
                  <a:cubicBezTo>
                    <a:pt x="11714" y="7857"/>
                    <a:pt x="12094" y="7487"/>
                    <a:pt x="12706" y="7107"/>
                  </a:cubicBezTo>
                  <a:cubicBezTo>
                    <a:pt x="12781" y="7062"/>
                    <a:pt x="12856" y="7044"/>
                    <a:pt x="12938" y="7044"/>
                  </a:cubicBezTo>
                  <a:cubicBezTo>
                    <a:pt x="13240" y="7044"/>
                    <a:pt x="13632" y="7299"/>
                    <a:pt x="14396" y="7424"/>
                  </a:cubicBezTo>
                  <a:cubicBezTo>
                    <a:pt x="14897" y="7502"/>
                    <a:pt x="15183" y="7527"/>
                    <a:pt x="15345" y="7527"/>
                  </a:cubicBezTo>
                  <a:cubicBezTo>
                    <a:pt x="15621" y="7527"/>
                    <a:pt x="15537" y="7455"/>
                    <a:pt x="15537" y="7455"/>
                  </a:cubicBezTo>
                  <a:cubicBezTo>
                    <a:pt x="15537" y="7455"/>
                    <a:pt x="13784" y="7234"/>
                    <a:pt x="13150" y="6875"/>
                  </a:cubicBezTo>
                  <a:cubicBezTo>
                    <a:pt x="13098" y="6843"/>
                    <a:pt x="13044" y="6822"/>
                    <a:pt x="13002" y="6790"/>
                  </a:cubicBezTo>
                  <a:cubicBezTo>
                    <a:pt x="13361" y="6642"/>
                    <a:pt x="14154" y="6326"/>
                    <a:pt x="14576" y="6326"/>
                  </a:cubicBezTo>
                  <a:cubicBezTo>
                    <a:pt x="15048" y="6334"/>
                    <a:pt x="15426" y="6429"/>
                    <a:pt x="15917" y="6429"/>
                  </a:cubicBezTo>
                  <a:cubicBezTo>
                    <a:pt x="15998" y="6429"/>
                    <a:pt x="16083" y="6426"/>
                    <a:pt x="16171" y="6420"/>
                  </a:cubicBezTo>
                  <a:cubicBezTo>
                    <a:pt x="16705" y="6383"/>
                    <a:pt x="16750" y="6298"/>
                    <a:pt x="16529" y="6298"/>
                  </a:cubicBezTo>
                  <a:cubicBezTo>
                    <a:pt x="16496" y="6298"/>
                    <a:pt x="16458" y="6300"/>
                    <a:pt x="16414" y="6304"/>
                  </a:cubicBezTo>
                  <a:cubicBezTo>
                    <a:pt x="16383" y="6307"/>
                    <a:pt x="16346" y="6308"/>
                    <a:pt x="16305" y="6308"/>
                  </a:cubicBezTo>
                  <a:cubicBezTo>
                    <a:pt x="16190" y="6308"/>
                    <a:pt x="16038" y="6299"/>
                    <a:pt x="15875" y="6283"/>
                  </a:cubicBezTo>
                  <a:cubicBezTo>
                    <a:pt x="16171" y="6114"/>
                    <a:pt x="16393" y="5554"/>
                    <a:pt x="16393" y="5554"/>
                  </a:cubicBezTo>
                  <a:cubicBezTo>
                    <a:pt x="16407" y="5504"/>
                    <a:pt x="16410" y="5482"/>
                    <a:pt x="16405" y="5482"/>
                  </a:cubicBezTo>
                  <a:lnTo>
                    <a:pt x="16405" y="5482"/>
                  </a:lnTo>
                  <a:cubicBezTo>
                    <a:pt x="16384" y="5482"/>
                    <a:pt x="16245" y="5768"/>
                    <a:pt x="16055" y="6009"/>
                  </a:cubicBezTo>
                  <a:cubicBezTo>
                    <a:pt x="15918" y="6178"/>
                    <a:pt x="15770" y="6241"/>
                    <a:pt x="15643" y="6272"/>
                  </a:cubicBezTo>
                  <a:cubicBezTo>
                    <a:pt x="15295" y="6241"/>
                    <a:pt x="14925" y="6199"/>
                    <a:pt x="14745" y="6188"/>
                  </a:cubicBezTo>
                  <a:cubicBezTo>
                    <a:pt x="14502" y="6188"/>
                    <a:pt x="13594" y="6441"/>
                    <a:pt x="13055" y="6610"/>
                  </a:cubicBezTo>
                  <a:cubicBezTo>
                    <a:pt x="13393" y="6368"/>
                    <a:pt x="13626" y="6167"/>
                    <a:pt x="13668" y="5850"/>
                  </a:cubicBezTo>
                  <a:cubicBezTo>
                    <a:pt x="13731" y="5385"/>
                    <a:pt x="13499" y="5174"/>
                    <a:pt x="13562" y="4593"/>
                  </a:cubicBezTo>
                  <a:cubicBezTo>
                    <a:pt x="13636" y="3780"/>
                    <a:pt x="14185" y="3305"/>
                    <a:pt x="14185" y="3167"/>
                  </a:cubicBezTo>
                  <a:cubicBezTo>
                    <a:pt x="14185" y="3159"/>
                    <a:pt x="14183" y="3155"/>
                    <a:pt x="14179" y="3155"/>
                  </a:cubicBezTo>
                  <a:cubicBezTo>
                    <a:pt x="14148" y="3155"/>
                    <a:pt x="14003" y="3396"/>
                    <a:pt x="13900" y="3537"/>
                  </a:cubicBezTo>
                  <a:cubicBezTo>
                    <a:pt x="13562" y="4002"/>
                    <a:pt x="13415" y="4350"/>
                    <a:pt x="13393" y="4699"/>
                  </a:cubicBezTo>
                  <a:cubicBezTo>
                    <a:pt x="13340" y="5290"/>
                    <a:pt x="13541" y="5438"/>
                    <a:pt x="13478" y="5797"/>
                  </a:cubicBezTo>
                  <a:cubicBezTo>
                    <a:pt x="13446" y="5945"/>
                    <a:pt x="13340" y="6093"/>
                    <a:pt x="13171" y="6262"/>
                  </a:cubicBezTo>
                  <a:lnTo>
                    <a:pt x="13192" y="6230"/>
                  </a:lnTo>
                  <a:cubicBezTo>
                    <a:pt x="13203" y="5882"/>
                    <a:pt x="12760" y="5396"/>
                    <a:pt x="12760" y="5396"/>
                  </a:cubicBezTo>
                  <a:cubicBezTo>
                    <a:pt x="12724" y="5367"/>
                    <a:pt x="12705" y="5353"/>
                    <a:pt x="12699" y="5353"/>
                  </a:cubicBezTo>
                  <a:cubicBezTo>
                    <a:pt x="12671" y="5353"/>
                    <a:pt x="12886" y="5611"/>
                    <a:pt x="13023" y="5903"/>
                  </a:cubicBezTo>
                  <a:cubicBezTo>
                    <a:pt x="13098" y="6072"/>
                    <a:pt x="13098" y="6241"/>
                    <a:pt x="13077" y="6357"/>
                  </a:cubicBezTo>
                  <a:cubicBezTo>
                    <a:pt x="12939" y="6473"/>
                    <a:pt x="12781" y="6600"/>
                    <a:pt x="12580" y="6748"/>
                  </a:cubicBezTo>
                  <a:cubicBezTo>
                    <a:pt x="12453" y="6811"/>
                    <a:pt x="12305" y="6948"/>
                    <a:pt x="12020" y="7192"/>
                  </a:cubicBezTo>
                  <a:cubicBezTo>
                    <a:pt x="11803" y="7379"/>
                    <a:pt x="11550" y="7446"/>
                    <a:pt x="11302" y="7446"/>
                  </a:cubicBezTo>
                  <a:cubicBezTo>
                    <a:pt x="11284" y="7446"/>
                    <a:pt x="11267" y="7446"/>
                    <a:pt x="11249" y="7445"/>
                  </a:cubicBezTo>
                  <a:cubicBezTo>
                    <a:pt x="11038" y="7445"/>
                    <a:pt x="10837" y="7329"/>
                    <a:pt x="10721" y="7160"/>
                  </a:cubicBezTo>
                  <a:cubicBezTo>
                    <a:pt x="10267" y="6473"/>
                    <a:pt x="9622" y="5998"/>
                    <a:pt x="8925" y="5819"/>
                  </a:cubicBezTo>
                  <a:cubicBezTo>
                    <a:pt x="8725" y="5765"/>
                    <a:pt x="8556" y="5628"/>
                    <a:pt x="8481" y="5438"/>
                  </a:cubicBezTo>
                  <a:cubicBezTo>
                    <a:pt x="8397" y="5216"/>
                    <a:pt x="8376" y="4963"/>
                    <a:pt x="8450" y="4699"/>
                  </a:cubicBezTo>
                  <a:cubicBezTo>
                    <a:pt x="8566" y="4350"/>
                    <a:pt x="8650" y="4150"/>
                    <a:pt x="8661" y="4012"/>
                  </a:cubicBezTo>
                  <a:cubicBezTo>
                    <a:pt x="8809" y="3357"/>
                    <a:pt x="8957" y="2977"/>
                    <a:pt x="9189" y="2829"/>
                  </a:cubicBezTo>
                  <a:cubicBezTo>
                    <a:pt x="9495" y="2629"/>
                    <a:pt x="9707" y="2755"/>
                    <a:pt x="10235" y="2481"/>
                  </a:cubicBezTo>
                  <a:cubicBezTo>
                    <a:pt x="10552" y="2322"/>
                    <a:pt x="10816" y="2058"/>
                    <a:pt x="11112" y="1561"/>
                  </a:cubicBezTo>
                  <a:cubicBezTo>
                    <a:pt x="11212" y="1402"/>
                    <a:pt x="11396" y="1157"/>
                    <a:pt x="11354" y="1157"/>
                  </a:cubicBezTo>
                  <a:cubicBezTo>
                    <a:pt x="11352" y="1157"/>
                    <a:pt x="11348" y="1158"/>
                    <a:pt x="11344" y="1160"/>
                  </a:cubicBezTo>
                  <a:cubicBezTo>
                    <a:pt x="11218" y="1202"/>
                    <a:pt x="10985" y="1899"/>
                    <a:pt x="10267" y="2291"/>
                  </a:cubicBezTo>
                  <a:cubicBezTo>
                    <a:pt x="9760" y="2565"/>
                    <a:pt x="9474" y="2427"/>
                    <a:pt x="9063" y="2671"/>
                  </a:cubicBezTo>
                  <a:cubicBezTo>
                    <a:pt x="8788" y="2829"/>
                    <a:pt x="8693" y="3125"/>
                    <a:pt x="8608" y="3526"/>
                  </a:cubicBezTo>
                  <a:cubicBezTo>
                    <a:pt x="8545" y="2967"/>
                    <a:pt x="8439" y="2026"/>
                    <a:pt x="8333" y="1805"/>
                  </a:cubicBezTo>
                  <a:cubicBezTo>
                    <a:pt x="8260" y="1636"/>
                    <a:pt x="8091" y="1319"/>
                    <a:pt x="7922" y="1002"/>
                  </a:cubicBezTo>
                  <a:cubicBezTo>
                    <a:pt x="7901" y="875"/>
                    <a:pt x="7901" y="706"/>
                    <a:pt x="8006" y="526"/>
                  </a:cubicBezTo>
                  <a:cubicBezTo>
                    <a:pt x="8161" y="243"/>
                    <a:pt x="8386" y="0"/>
                    <a:pt x="8356" y="0"/>
                  </a:cubicBezTo>
                  <a:close/>
                </a:path>
              </a:pathLst>
            </a:custGeom>
            <a:solidFill>
              <a:schemeClr val="lt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1"/>
            <p:cNvSpPr/>
            <p:nvPr/>
          </p:nvSpPr>
          <p:spPr>
            <a:xfrm rot="-5400000">
              <a:off x="3726376" y="2749313"/>
              <a:ext cx="222664" cy="288446"/>
            </a:xfrm>
            <a:custGeom>
              <a:rect b="b" l="l" r="r" t="t"/>
              <a:pathLst>
                <a:path extrusionOk="0" h="3942" w="3043">
                  <a:moveTo>
                    <a:pt x="1514" y="1"/>
                  </a:moveTo>
                  <a:cubicBezTo>
                    <a:pt x="1510" y="1"/>
                    <a:pt x="1505" y="1"/>
                    <a:pt x="1500" y="1"/>
                  </a:cubicBezTo>
                  <a:cubicBezTo>
                    <a:pt x="665" y="12"/>
                    <a:pt x="0" y="899"/>
                    <a:pt x="11" y="1987"/>
                  </a:cubicBezTo>
                  <a:cubicBezTo>
                    <a:pt x="32" y="3079"/>
                    <a:pt x="711" y="3941"/>
                    <a:pt x="1528" y="3941"/>
                  </a:cubicBezTo>
                  <a:cubicBezTo>
                    <a:pt x="1533" y="3941"/>
                    <a:pt x="1538" y="3941"/>
                    <a:pt x="1543" y="3941"/>
                  </a:cubicBezTo>
                  <a:cubicBezTo>
                    <a:pt x="2377" y="3930"/>
                    <a:pt x="3042" y="3043"/>
                    <a:pt x="3031" y="1955"/>
                  </a:cubicBezTo>
                  <a:cubicBezTo>
                    <a:pt x="3010" y="873"/>
                    <a:pt x="2332" y="1"/>
                    <a:pt x="1514" y="1"/>
                  </a:cubicBezTo>
                  <a:close/>
                </a:path>
              </a:pathLst>
            </a:custGeom>
            <a:solidFill>
              <a:schemeClr val="accent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1"/>
            <p:cNvSpPr/>
            <p:nvPr/>
          </p:nvSpPr>
          <p:spPr>
            <a:xfrm rot="-5400000">
              <a:off x="3753414" y="2886109"/>
              <a:ext cx="78953" cy="102954"/>
            </a:xfrm>
            <a:custGeom>
              <a:rect b="b" l="l" r="r" t="t"/>
              <a:pathLst>
                <a:path extrusionOk="0" h="1407" w="1079">
                  <a:moveTo>
                    <a:pt x="529" y="1"/>
                  </a:moveTo>
                  <a:cubicBezTo>
                    <a:pt x="243" y="12"/>
                    <a:pt x="1" y="329"/>
                    <a:pt x="11" y="709"/>
                  </a:cubicBezTo>
                  <a:cubicBezTo>
                    <a:pt x="11" y="1099"/>
                    <a:pt x="254" y="1406"/>
                    <a:pt x="550" y="1406"/>
                  </a:cubicBezTo>
                  <a:cubicBezTo>
                    <a:pt x="846" y="1406"/>
                    <a:pt x="1078" y="1089"/>
                    <a:pt x="1078" y="698"/>
                  </a:cubicBezTo>
                  <a:cubicBezTo>
                    <a:pt x="1078" y="308"/>
                    <a:pt x="825" y="1"/>
                    <a:pt x="529" y="1"/>
                  </a:cubicBezTo>
                  <a:close/>
                </a:path>
              </a:pathLst>
            </a:cu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1"/>
            <p:cNvSpPr/>
            <p:nvPr/>
          </p:nvSpPr>
          <p:spPr>
            <a:xfrm rot="-5400000">
              <a:off x="5484885" y="2524966"/>
              <a:ext cx="471231" cy="468231"/>
            </a:xfrm>
            <a:custGeom>
              <a:rect b="b" l="l" r="r" t="t"/>
              <a:pathLst>
                <a:path extrusionOk="0" h="6399" w="6440">
                  <a:moveTo>
                    <a:pt x="2595" y="0"/>
                  </a:moveTo>
                  <a:cubicBezTo>
                    <a:pt x="2531" y="0"/>
                    <a:pt x="2799" y="271"/>
                    <a:pt x="2840" y="332"/>
                  </a:cubicBezTo>
                  <a:cubicBezTo>
                    <a:pt x="2988" y="565"/>
                    <a:pt x="3622" y="987"/>
                    <a:pt x="2439" y="2361"/>
                  </a:cubicBezTo>
                  <a:lnTo>
                    <a:pt x="1699" y="1990"/>
                  </a:lnTo>
                  <a:lnTo>
                    <a:pt x="1699" y="1990"/>
                  </a:lnTo>
                  <a:cubicBezTo>
                    <a:pt x="1699" y="1991"/>
                    <a:pt x="2047" y="3237"/>
                    <a:pt x="1847" y="3892"/>
                  </a:cubicBezTo>
                  <a:cubicBezTo>
                    <a:pt x="1636" y="4536"/>
                    <a:pt x="791" y="4948"/>
                    <a:pt x="442" y="5149"/>
                  </a:cubicBezTo>
                  <a:cubicBezTo>
                    <a:pt x="118" y="5330"/>
                    <a:pt x="0" y="5657"/>
                    <a:pt x="58" y="5657"/>
                  </a:cubicBezTo>
                  <a:cubicBezTo>
                    <a:pt x="64" y="5657"/>
                    <a:pt x="72" y="5653"/>
                    <a:pt x="83" y="5645"/>
                  </a:cubicBezTo>
                  <a:cubicBezTo>
                    <a:pt x="188" y="5561"/>
                    <a:pt x="221" y="5476"/>
                    <a:pt x="875" y="5223"/>
                  </a:cubicBezTo>
                  <a:cubicBezTo>
                    <a:pt x="1530" y="4969"/>
                    <a:pt x="2174" y="4431"/>
                    <a:pt x="2164" y="3839"/>
                  </a:cubicBezTo>
                  <a:cubicBezTo>
                    <a:pt x="2143" y="3248"/>
                    <a:pt x="2195" y="2931"/>
                    <a:pt x="2195" y="2931"/>
                  </a:cubicBezTo>
                  <a:cubicBezTo>
                    <a:pt x="2195" y="2931"/>
                    <a:pt x="2565" y="3480"/>
                    <a:pt x="2745" y="4018"/>
                  </a:cubicBezTo>
                  <a:cubicBezTo>
                    <a:pt x="2910" y="4556"/>
                    <a:pt x="3520" y="6398"/>
                    <a:pt x="4685" y="6398"/>
                  </a:cubicBezTo>
                  <a:cubicBezTo>
                    <a:pt x="4710" y="6398"/>
                    <a:pt x="4736" y="6397"/>
                    <a:pt x="4763" y="6395"/>
                  </a:cubicBezTo>
                  <a:cubicBezTo>
                    <a:pt x="5977" y="6321"/>
                    <a:pt x="4730" y="6321"/>
                    <a:pt x="4477" y="6194"/>
                  </a:cubicBezTo>
                  <a:cubicBezTo>
                    <a:pt x="4223" y="6068"/>
                    <a:pt x="3632" y="5666"/>
                    <a:pt x="3410" y="4917"/>
                  </a:cubicBezTo>
                  <a:cubicBezTo>
                    <a:pt x="3188" y="4177"/>
                    <a:pt x="2988" y="3828"/>
                    <a:pt x="2988" y="3828"/>
                  </a:cubicBezTo>
                  <a:cubicBezTo>
                    <a:pt x="2988" y="3828"/>
                    <a:pt x="3016" y="3827"/>
                    <a:pt x="3064" y="3827"/>
                  </a:cubicBezTo>
                  <a:cubicBezTo>
                    <a:pt x="3301" y="3827"/>
                    <a:pt x="4037" y="3849"/>
                    <a:pt x="4467" y="4103"/>
                  </a:cubicBezTo>
                  <a:cubicBezTo>
                    <a:pt x="4984" y="4399"/>
                    <a:pt x="5364" y="4800"/>
                    <a:pt x="5597" y="4959"/>
                  </a:cubicBezTo>
                  <a:cubicBezTo>
                    <a:pt x="5630" y="4983"/>
                    <a:pt x="5654" y="4994"/>
                    <a:pt x="5668" y="4994"/>
                  </a:cubicBezTo>
                  <a:cubicBezTo>
                    <a:pt x="5748" y="4994"/>
                    <a:pt x="5551" y="4664"/>
                    <a:pt x="5354" y="4494"/>
                  </a:cubicBezTo>
                  <a:cubicBezTo>
                    <a:pt x="5122" y="4293"/>
                    <a:pt x="4805" y="4103"/>
                    <a:pt x="4899" y="4051"/>
                  </a:cubicBezTo>
                  <a:cubicBezTo>
                    <a:pt x="4995" y="4008"/>
                    <a:pt x="6093" y="4051"/>
                    <a:pt x="6347" y="3649"/>
                  </a:cubicBezTo>
                  <a:cubicBezTo>
                    <a:pt x="6414" y="3549"/>
                    <a:pt x="6439" y="3512"/>
                    <a:pt x="6428" y="3512"/>
                  </a:cubicBezTo>
                  <a:cubicBezTo>
                    <a:pt x="6394" y="3512"/>
                    <a:pt x="6045" y="3831"/>
                    <a:pt x="5502" y="3839"/>
                  </a:cubicBezTo>
                  <a:cubicBezTo>
                    <a:pt x="5302" y="3842"/>
                    <a:pt x="5146" y="3847"/>
                    <a:pt x="5009" y="3847"/>
                  </a:cubicBezTo>
                  <a:cubicBezTo>
                    <a:pt x="4647" y="3847"/>
                    <a:pt x="4430" y="3811"/>
                    <a:pt x="3939" y="3596"/>
                  </a:cubicBezTo>
                  <a:cubicBezTo>
                    <a:pt x="3252" y="3300"/>
                    <a:pt x="2882" y="2920"/>
                    <a:pt x="2882" y="2920"/>
                  </a:cubicBezTo>
                  <a:lnTo>
                    <a:pt x="2882" y="2920"/>
                  </a:lnTo>
                  <a:cubicBezTo>
                    <a:pt x="2882" y="2920"/>
                    <a:pt x="3289" y="3084"/>
                    <a:pt x="3715" y="3084"/>
                  </a:cubicBezTo>
                  <a:cubicBezTo>
                    <a:pt x="3989" y="3084"/>
                    <a:pt x="4270" y="3016"/>
                    <a:pt x="4456" y="2793"/>
                  </a:cubicBezTo>
                  <a:cubicBezTo>
                    <a:pt x="4942" y="2213"/>
                    <a:pt x="4594" y="1896"/>
                    <a:pt x="4899" y="1515"/>
                  </a:cubicBezTo>
                  <a:cubicBezTo>
                    <a:pt x="5013" y="1383"/>
                    <a:pt x="5028" y="1308"/>
                    <a:pt x="4991" y="1308"/>
                  </a:cubicBezTo>
                  <a:cubicBezTo>
                    <a:pt x="4924" y="1308"/>
                    <a:pt x="4694" y="1545"/>
                    <a:pt x="4572" y="2107"/>
                  </a:cubicBezTo>
                  <a:cubicBezTo>
                    <a:pt x="4516" y="2397"/>
                    <a:pt x="4386" y="2718"/>
                    <a:pt x="3662" y="2718"/>
                  </a:cubicBezTo>
                  <a:cubicBezTo>
                    <a:pt x="3436" y="2718"/>
                    <a:pt x="3154" y="2687"/>
                    <a:pt x="2798" y="2614"/>
                  </a:cubicBezTo>
                  <a:cubicBezTo>
                    <a:pt x="2798" y="2614"/>
                    <a:pt x="4054" y="1019"/>
                    <a:pt x="3104" y="332"/>
                  </a:cubicBezTo>
                  <a:cubicBezTo>
                    <a:pt x="2768" y="84"/>
                    <a:pt x="2631" y="0"/>
                    <a:pt x="2595" y="0"/>
                  </a:cubicBezTo>
                  <a:close/>
                </a:path>
              </a:pathLst>
            </a:cu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1"/>
            <p:cNvSpPr/>
            <p:nvPr/>
          </p:nvSpPr>
          <p:spPr>
            <a:xfrm rot="-5400000">
              <a:off x="5413431" y="2771228"/>
              <a:ext cx="158492" cy="237664"/>
            </a:xfrm>
            <a:custGeom>
              <a:rect b="b" l="l" r="r" t="t"/>
              <a:pathLst>
                <a:path extrusionOk="0" h="3248" w="2166">
                  <a:moveTo>
                    <a:pt x="1268" y="0"/>
                  </a:moveTo>
                  <a:lnTo>
                    <a:pt x="21" y="381"/>
                  </a:lnTo>
                  <a:cubicBezTo>
                    <a:pt x="10" y="392"/>
                    <a:pt x="0" y="402"/>
                    <a:pt x="0" y="423"/>
                  </a:cubicBezTo>
                  <a:lnTo>
                    <a:pt x="866" y="3233"/>
                  </a:lnTo>
                  <a:cubicBezTo>
                    <a:pt x="866" y="3240"/>
                    <a:pt x="877" y="3248"/>
                    <a:pt x="887" y="3248"/>
                  </a:cubicBezTo>
                  <a:cubicBezTo>
                    <a:pt x="891" y="3248"/>
                    <a:pt x="895" y="3247"/>
                    <a:pt x="898" y="3244"/>
                  </a:cubicBezTo>
                  <a:lnTo>
                    <a:pt x="2144" y="2863"/>
                  </a:lnTo>
                  <a:cubicBezTo>
                    <a:pt x="2155" y="2863"/>
                    <a:pt x="2165" y="2842"/>
                    <a:pt x="2155" y="2831"/>
                  </a:cubicBezTo>
                  <a:lnTo>
                    <a:pt x="1299" y="22"/>
                  </a:lnTo>
                  <a:cubicBezTo>
                    <a:pt x="1289" y="11"/>
                    <a:pt x="1278" y="0"/>
                    <a:pt x="1268" y="0"/>
                  </a:cubicBezTo>
                  <a:close/>
                </a:path>
              </a:pathLst>
            </a:custGeom>
            <a:solidFill>
              <a:schemeClr val="lt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1"/>
            <p:cNvSpPr/>
            <p:nvPr/>
          </p:nvSpPr>
          <p:spPr>
            <a:xfrm rot="-5400000">
              <a:off x="5100906" y="2872500"/>
              <a:ext cx="158492" cy="237664"/>
            </a:xfrm>
            <a:custGeom>
              <a:rect b="b" l="l" r="r" t="t"/>
              <a:pathLst>
                <a:path extrusionOk="0" h="3248" w="2166">
                  <a:moveTo>
                    <a:pt x="1272" y="0"/>
                  </a:moveTo>
                  <a:cubicBezTo>
                    <a:pt x="1268" y="0"/>
                    <a:pt x="1263" y="1"/>
                    <a:pt x="1258" y="4"/>
                  </a:cubicBezTo>
                  <a:lnTo>
                    <a:pt x="21" y="384"/>
                  </a:lnTo>
                  <a:cubicBezTo>
                    <a:pt x="0" y="384"/>
                    <a:pt x="0" y="405"/>
                    <a:pt x="0" y="416"/>
                  </a:cubicBezTo>
                  <a:lnTo>
                    <a:pt x="866" y="3226"/>
                  </a:lnTo>
                  <a:cubicBezTo>
                    <a:pt x="866" y="3247"/>
                    <a:pt x="887" y="3247"/>
                    <a:pt x="898" y="3247"/>
                  </a:cubicBezTo>
                  <a:lnTo>
                    <a:pt x="2145" y="2867"/>
                  </a:lnTo>
                  <a:cubicBezTo>
                    <a:pt x="2155" y="2856"/>
                    <a:pt x="2166" y="2846"/>
                    <a:pt x="2155" y="2835"/>
                  </a:cubicBezTo>
                  <a:lnTo>
                    <a:pt x="1300" y="25"/>
                  </a:lnTo>
                  <a:cubicBezTo>
                    <a:pt x="1292" y="10"/>
                    <a:pt x="1284" y="0"/>
                    <a:pt x="1272" y="0"/>
                  </a:cubicBezTo>
                  <a:close/>
                </a:path>
              </a:pathLst>
            </a:custGeom>
            <a:solidFill>
              <a:schemeClr val="lt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1"/>
            <p:cNvSpPr/>
            <p:nvPr/>
          </p:nvSpPr>
          <p:spPr>
            <a:xfrm rot="-5400000">
              <a:off x="4789113" y="2894672"/>
              <a:ext cx="153882" cy="236567"/>
            </a:xfrm>
            <a:custGeom>
              <a:rect b="b" l="l" r="r" t="t"/>
              <a:pathLst>
                <a:path extrusionOk="0" h="3233" w="2103">
                  <a:moveTo>
                    <a:pt x="824" y="1"/>
                  </a:moveTo>
                  <a:cubicBezTo>
                    <a:pt x="813" y="1"/>
                    <a:pt x="803" y="1"/>
                    <a:pt x="792" y="22"/>
                  </a:cubicBezTo>
                  <a:lnTo>
                    <a:pt x="11" y="2852"/>
                  </a:lnTo>
                  <a:cubicBezTo>
                    <a:pt x="0" y="2863"/>
                    <a:pt x="11" y="2885"/>
                    <a:pt x="22" y="2885"/>
                  </a:cubicBezTo>
                  <a:lnTo>
                    <a:pt x="1278" y="3233"/>
                  </a:lnTo>
                  <a:cubicBezTo>
                    <a:pt x="1289" y="3233"/>
                    <a:pt x="1310" y="3233"/>
                    <a:pt x="1310" y="3212"/>
                  </a:cubicBezTo>
                  <a:lnTo>
                    <a:pt x="2102" y="381"/>
                  </a:lnTo>
                  <a:cubicBezTo>
                    <a:pt x="2102" y="371"/>
                    <a:pt x="2092" y="350"/>
                    <a:pt x="2081" y="350"/>
                  </a:cubicBezTo>
                  <a:lnTo>
                    <a:pt x="824" y="1"/>
                  </a:lnTo>
                  <a:close/>
                </a:path>
              </a:pathLst>
            </a:custGeom>
            <a:solidFill>
              <a:schemeClr val="lt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1"/>
            <p:cNvSpPr/>
            <p:nvPr/>
          </p:nvSpPr>
          <p:spPr>
            <a:xfrm rot="-5400000">
              <a:off x="4467442" y="2788643"/>
              <a:ext cx="164711" cy="238469"/>
            </a:xfrm>
            <a:custGeom>
              <a:rect b="b" l="l" r="r" t="t"/>
              <a:pathLst>
                <a:path extrusionOk="0" h="3259" w="2251">
                  <a:moveTo>
                    <a:pt x="993" y="1"/>
                  </a:moveTo>
                  <a:cubicBezTo>
                    <a:pt x="983" y="1"/>
                    <a:pt x="972" y="8"/>
                    <a:pt x="972" y="16"/>
                  </a:cubicBezTo>
                  <a:lnTo>
                    <a:pt x="1" y="2793"/>
                  </a:lnTo>
                  <a:cubicBezTo>
                    <a:pt x="1" y="2804"/>
                    <a:pt x="1" y="2825"/>
                    <a:pt x="22" y="2825"/>
                  </a:cubicBezTo>
                  <a:lnTo>
                    <a:pt x="1247" y="3258"/>
                  </a:lnTo>
                  <a:cubicBezTo>
                    <a:pt x="1258" y="3258"/>
                    <a:pt x="1279" y="3258"/>
                    <a:pt x="1279" y="3237"/>
                  </a:cubicBezTo>
                  <a:lnTo>
                    <a:pt x="2251" y="470"/>
                  </a:lnTo>
                  <a:cubicBezTo>
                    <a:pt x="2251" y="448"/>
                    <a:pt x="2251" y="438"/>
                    <a:pt x="2230" y="427"/>
                  </a:cubicBezTo>
                  <a:lnTo>
                    <a:pt x="1005" y="5"/>
                  </a:lnTo>
                  <a:cubicBezTo>
                    <a:pt x="1001" y="2"/>
                    <a:pt x="997" y="1"/>
                    <a:pt x="993" y="1"/>
                  </a:cubicBezTo>
                  <a:close/>
                </a:path>
              </a:pathLst>
            </a:custGeom>
            <a:solidFill>
              <a:schemeClr val="lt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1"/>
            <p:cNvSpPr/>
            <p:nvPr/>
          </p:nvSpPr>
          <p:spPr>
            <a:xfrm rot="-5400000">
              <a:off x="4175918" y="2760398"/>
              <a:ext cx="127686" cy="229981"/>
            </a:xfrm>
            <a:custGeom>
              <a:rect b="b" l="l" r="r" t="t"/>
              <a:pathLst>
                <a:path extrusionOk="0" h="3143" w="1745">
                  <a:moveTo>
                    <a:pt x="1322" y="1"/>
                  </a:moveTo>
                  <a:lnTo>
                    <a:pt x="33" y="181"/>
                  </a:lnTo>
                  <a:cubicBezTo>
                    <a:pt x="12" y="181"/>
                    <a:pt x="1" y="191"/>
                    <a:pt x="12" y="212"/>
                  </a:cubicBezTo>
                  <a:lnTo>
                    <a:pt x="402" y="3117"/>
                  </a:lnTo>
                  <a:cubicBezTo>
                    <a:pt x="402" y="3133"/>
                    <a:pt x="414" y="3142"/>
                    <a:pt x="424" y="3142"/>
                  </a:cubicBezTo>
                  <a:cubicBezTo>
                    <a:pt x="428" y="3142"/>
                    <a:pt x="431" y="3141"/>
                    <a:pt x="434" y="3138"/>
                  </a:cubicBezTo>
                  <a:lnTo>
                    <a:pt x="1723" y="2969"/>
                  </a:lnTo>
                  <a:cubicBezTo>
                    <a:pt x="1733" y="2969"/>
                    <a:pt x="1744" y="2948"/>
                    <a:pt x="1744" y="2937"/>
                  </a:cubicBezTo>
                  <a:lnTo>
                    <a:pt x="1353" y="22"/>
                  </a:lnTo>
                  <a:cubicBezTo>
                    <a:pt x="1343" y="12"/>
                    <a:pt x="1332" y="1"/>
                    <a:pt x="1322" y="1"/>
                  </a:cubicBezTo>
                  <a:close/>
                </a:path>
              </a:pathLst>
            </a:custGeom>
            <a:solidFill>
              <a:schemeClr val="lt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1"/>
            <p:cNvSpPr/>
            <p:nvPr/>
          </p:nvSpPr>
          <p:spPr>
            <a:xfrm rot="-5400000">
              <a:off x="5920561" y="2610280"/>
              <a:ext cx="83563" cy="54953"/>
            </a:xfrm>
            <a:custGeom>
              <a:rect b="b" l="l" r="r" t="t"/>
              <a:pathLst>
                <a:path extrusionOk="0" h="751" w="1142">
                  <a:moveTo>
                    <a:pt x="418" y="1"/>
                  </a:moveTo>
                  <a:cubicBezTo>
                    <a:pt x="256" y="1"/>
                    <a:pt x="123" y="61"/>
                    <a:pt x="75" y="171"/>
                  </a:cubicBezTo>
                  <a:cubicBezTo>
                    <a:pt x="1" y="351"/>
                    <a:pt x="170" y="583"/>
                    <a:pt x="445" y="689"/>
                  </a:cubicBezTo>
                  <a:cubicBezTo>
                    <a:pt x="543" y="731"/>
                    <a:pt x="642" y="751"/>
                    <a:pt x="732" y="751"/>
                  </a:cubicBezTo>
                  <a:cubicBezTo>
                    <a:pt x="891" y="751"/>
                    <a:pt x="1021" y="688"/>
                    <a:pt x="1068" y="572"/>
                  </a:cubicBezTo>
                  <a:cubicBezTo>
                    <a:pt x="1142" y="393"/>
                    <a:pt x="973" y="161"/>
                    <a:pt x="698" y="55"/>
                  </a:cubicBezTo>
                  <a:cubicBezTo>
                    <a:pt x="602" y="18"/>
                    <a:pt x="506" y="1"/>
                    <a:pt x="418" y="1"/>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1"/>
            <p:cNvSpPr/>
            <p:nvPr/>
          </p:nvSpPr>
          <p:spPr>
            <a:xfrm rot="-5400000">
              <a:off x="5812850" y="2548668"/>
              <a:ext cx="79758" cy="61392"/>
            </a:xfrm>
            <a:custGeom>
              <a:rect b="b" l="l" r="r" t="t"/>
              <a:pathLst>
                <a:path extrusionOk="0" h="839" w="1090">
                  <a:moveTo>
                    <a:pt x="355" y="0"/>
                  </a:moveTo>
                  <a:cubicBezTo>
                    <a:pt x="252" y="0"/>
                    <a:pt x="166" y="35"/>
                    <a:pt x="117" y="107"/>
                  </a:cubicBezTo>
                  <a:cubicBezTo>
                    <a:pt x="1" y="266"/>
                    <a:pt x="106" y="530"/>
                    <a:pt x="339" y="699"/>
                  </a:cubicBezTo>
                  <a:cubicBezTo>
                    <a:pt x="470" y="790"/>
                    <a:pt x="614" y="838"/>
                    <a:pt x="735" y="838"/>
                  </a:cubicBezTo>
                  <a:cubicBezTo>
                    <a:pt x="838" y="838"/>
                    <a:pt x="924" y="804"/>
                    <a:pt x="973" y="731"/>
                  </a:cubicBezTo>
                  <a:cubicBezTo>
                    <a:pt x="1089" y="583"/>
                    <a:pt x="984" y="319"/>
                    <a:pt x="751" y="140"/>
                  </a:cubicBezTo>
                  <a:cubicBezTo>
                    <a:pt x="620" y="48"/>
                    <a:pt x="476" y="0"/>
                    <a:pt x="355" y="0"/>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1"/>
            <p:cNvSpPr/>
            <p:nvPr/>
          </p:nvSpPr>
          <p:spPr>
            <a:xfrm rot="-5400000">
              <a:off x="5718053" y="2482921"/>
              <a:ext cx="81953" cy="57660"/>
            </a:xfrm>
            <a:custGeom>
              <a:rect b="b" l="l" r="r" t="t"/>
              <a:pathLst>
                <a:path extrusionOk="0" h="788" w="1120">
                  <a:moveTo>
                    <a:pt x="736" y="1"/>
                  </a:moveTo>
                  <a:cubicBezTo>
                    <a:pt x="633" y="1"/>
                    <a:pt x="516" y="31"/>
                    <a:pt x="402" y="95"/>
                  </a:cubicBezTo>
                  <a:cubicBezTo>
                    <a:pt x="138" y="233"/>
                    <a:pt x="0" y="475"/>
                    <a:pt x="96" y="644"/>
                  </a:cubicBezTo>
                  <a:cubicBezTo>
                    <a:pt x="143" y="739"/>
                    <a:pt x="253" y="787"/>
                    <a:pt x="386" y="787"/>
                  </a:cubicBezTo>
                  <a:cubicBezTo>
                    <a:pt x="490" y="787"/>
                    <a:pt x="607" y="758"/>
                    <a:pt x="718" y="697"/>
                  </a:cubicBezTo>
                  <a:cubicBezTo>
                    <a:pt x="983" y="560"/>
                    <a:pt x="1120" y="317"/>
                    <a:pt x="1035" y="148"/>
                  </a:cubicBezTo>
                  <a:cubicBezTo>
                    <a:pt x="982" y="52"/>
                    <a:pt x="870" y="1"/>
                    <a:pt x="736" y="1"/>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1"/>
            <p:cNvSpPr/>
            <p:nvPr/>
          </p:nvSpPr>
          <p:spPr>
            <a:xfrm rot="-5400000">
              <a:off x="5564754" y="2590121"/>
              <a:ext cx="68928" cy="69660"/>
            </a:xfrm>
            <a:custGeom>
              <a:rect b="b" l="l" r="r" t="t"/>
              <a:pathLst>
                <a:path extrusionOk="0" h="952" w="942">
                  <a:moveTo>
                    <a:pt x="636" y="0"/>
                  </a:moveTo>
                  <a:cubicBezTo>
                    <a:pt x="494" y="0"/>
                    <a:pt x="320" y="102"/>
                    <a:pt x="191" y="269"/>
                  </a:cubicBezTo>
                  <a:cubicBezTo>
                    <a:pt x="22" y="513"/>
                    <a:pt x="1" y="798"/>
                    <a:pt x="159" y="903"/>
                  </a:cubicBezTo>
                  <a:cubicBezTo>
                    <a:pt x="201" y="936"/>
                    <a:pt x="251" y="951"/>
                    <a:pt x="306" y="951"/>
                  </a:cubicBezTo>
                  <a:cubicBezTo>
                    <a:pt x="448" y="951"/>
                    <a:pt x="621" y="849"/>
                    <a:pt x="751" y="682"/>
                  </a:cubicBezTo>
                  <a:cubicBezTo>
                    <a:pt x="920" y="438"/>
                    <a:pt x="941" y="154"/>
                    <a:pt x="782" y="48"/>
                  </a:cubicBezTo>
                  <a:cubicBezTo>
                    <a:pt x="741" y="16"/>
                    <a:pt x="691" y="0"/>
                    <a:pt x="636" y="0"/>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1"/>
            <p:cNvSpPr/>
            <p:nvPr/>
          </p:nvSpPr>
          <p:spPr>
            <a:xfrm rot="-5400000">
              <a:off x="5470799" y="2747517"/>
              <a:ext cx="67319" cy="70246"/>
            </a:xfrm>
            <a:custGeom>
              <a:rect b="b" l="l" r="r" t="t"/>
              <a:pathLst>
                <a:path extrusionOk="0" h="960" w="920">
                  <a:moveTo>
                    <a:pt x="300" y="0"/>
                  </a:moveTo>
                  <a:cubicBezTo>
                    <a:pt x="244" y="0"/>
                    <a:pt x="192" y="15"/>
                    <a:pt x="149" y="47"/>
                  </a:cubicBezTo>
                  <a:cubicBezTo>
                    <a:pt x="1" y="153"/>
                    <a:pt x="11" y="439"/>
                    <a:pt x="180" y="681"/>
                  </a:cubicBezTo>
                  <a:cubicBezTo>
                    <a:pt x="304" y="851"/>
                    <a:pt x="478" y="959"/>
                    <a:pt x="621" y="959"/>
                  </a:cubicBezTo>
                  <a:cubicBezTo>
                    <a:pt x="674" y="959"/>
                    <a:pt x="722" y="945"/>
                    <a:pt x="761" y="914"/>
                  </a:cubicBezTo>
                  <a:cubicBezTo>
                    <a:pt x="919" y="808"/>
                    <a:pt x="909" y="523"/>
                    <a:pt x="740" y="280"/>
                  </a:cubicBezTo>
                  <a:cubicBezTo>
                    <a:pt x="618" y="104"/>
                    <a:pt x="445" y="0"/>
                    <a:pt x="300" y="0"/>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1"/>
            <p:cNvSpPr/>
            <p:nvPr/>
          </p:nvSpPr>
          <p:spPr>
            <a:xfrm rot="-5400000">
              <a:off x="5839448" y="2954233"/>
              <a:ext cx="82758" cy="55684"/>
            </a:xfrm>
            <a:custGeom>
              <a:rect b="b" l="l" r="r" t="t"/>
              <a:pathLst>
                <a:path extrusionOk="0" h="761" w="1131">
                  <a:moveTo>
                    <a:pt x="726" y="0"/>
                  </a:moveTo>
                  <a:cubicBezTo>
                    <a:pt x="631" y="0"/>
                    <a:pt x="527" y="21"/>
                    <a:pt x="423" y="65"/>
                  </a:cubicBezTo>
                  <a:cubicBezTo>
                    <a:pt x="159" y="181"/>
                    <a:pt x="1" y="414"/>
                    <a:pt x="74" y="583"/>
                  </a:cubicBezTo>
                  <a:cubicBezTo>
                    <a:pt x="122" y="697"/>
                    <a:pt x="252" y="760"/>
                    <a:pt x="411" y="760"/>
                  </a:cubicBezTo>
                  <a:cubicBezTo>
                    <a:pt x="500" y="760"/>
                    <a:pt x="599" y="740"/>
                    <a:pt x="698" y="698"/>
                  </a:cubicBezTo>
                  <a:cubicBezTo>
                    <a:pt x="973" y="583"/>
                    <a:pt x="1131" y="339"/>
                    <a:pt x="1057" y="170"/>
                  </a:cubicBezTo>
                  <a:cubicBezTo>
                    <a:pt x="1011" y="59"/>
                    <a:pt x="882" y="0"/>
                    <a:pt x="726" y="0"/>
                  </a:cubicBezTo>
                  <a:close/>
                </a:path>
              </a:pathLst>
            </a:cu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7" name="Google Shape;627;p31"/>
          <p:cNvGrpSpPr/>
          <p:nvPr/>
        </p:nvGrpSpPr>
        <p:grpSpPr>
          <a:xfrm>
            <a:off x="716725" y="2620117"/>
            <a:ext cx="3842650" cy="839514"/>
            <a:chOff x="716725" y="2620117"/>
            <a:chExt cx="3842650" cy="839514"/>
          </a:xfrm>
        </p:grpSpPr>
        <p:sp>
          <p:nvSpPr>
            <p:cNvPr id="590" name="Google Shape;590;p31"/>
            <p:cNvSpPr txBox="1"/>
            <p:nvPr/>
          </p:nvSpPr>
          <p:spPr>
            <a:xfrm>
              <a:off x="716725" y="2620117"/>
              <a:ext cx="2454000" cy="274200"/>
            </a:xfrm>
            <a:prstGeom prst="rect">
              <a:avLst/>
            </a:prstGeom>
            <a:noFill/>
            <a:ln>
              <a:noFill/>
            </a:ln>
          </p:spPr>
          <p:txBody>
            <a:bodyPr anchorCtr="0" anchor="ctr" bIns="0" lIns="91425" spcFirstLastPara="1" rIns="91425" wrap="square" tIns="0">
              <a:noAutofit/>
            </a:bodyPr>
            <a:lstStyle/>
            <a:p>
              <a:pPr indent="0" lvl="0" marL="0" rtl="0" algn="l">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MYELIN SHEATH</a:t>
              </a:r>
              <a:endParaRPr b="1" sz="1800">
                <a:solidFill>
                  <a:schemeClr val="dk1"/>
                </a:solidFill>
                <a:latin typeface="Barlow Semi Condensed"/>
                <a:ea typeface="Barlow Semi Condensed"/>
                <a:cs typeface="Barlow Semi Condensed"/>
                <a:sym typeface="Barlow Semi Condensed"/>
              </a:endParaRPr>
            </a:p>
          </p:txBody>
        </p:sp>
        <p:sp>
          <p:nvSpPr>
            <p:cNvPr id="628" name="Google Shape;628;p31"/>
            <p:cNvSpPr txBox="1"/>
            <p:nvPr/>
          </p:nvSpPr>
          <p:spPr>
            <a:xfrm>
              <a:off x="716725" y="2881831"/>
              <a:ext cx="2454000" cy="57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Roboto"/>
                <a:ea typeface="Roboto"/>
                <a:cs typeface="Roboto"/>
                <a:sym typeface="Roboto"/>
              </a:endParaRPr>
            </a:p>
          </p:txBody>
        </p:sp>
        <p:sp>
          <p:nvSpPr>
            <p:cNvPr id="591" name="Google Shape;591;p31"/>
            <p:cNvSpPr/>
            <p:nvPr/>
          </p:nvSpPr>
          <p:spPr>
            <a:xfrm>
              <a:off x="4365575" y="2973600"/>
              <a:ext cx="193800" cy="188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 name="Google Shape;629;p31"/>
          <p:cNvGrpSpPr/>
          <p:nvPr/>
        </p:nvGrpSpPr>
        <p:grpSpPr>
          <a:xfrm>
            <a:off x="716725" y="1297288"/>
            <a:ext cx="3391025" cy="1020751"/>
            <a:chOff x="716725" y="1297288"/>
            <a:chExt cx="3391025" cy="1020751"/>
          </a:xfrm>
        </p:grpSpPr>
        <p:sp>
          <p:nvSpPr>
            <p:cNvPr id="630" name="Google Shape;630;p31"/>
            <p:cNvSpPr txBox="1"/>
            <p:nvPr/>
          </p:nvSpPr>
          <p:spPr>
            <a:xfrm>
              <a:off x="716725" y="1740238"/>
              <a:ext cx="2454000" cy="57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Roboto"/>
                  <a:ea typeface="Roboto"/>
                  <a:cs typeface="Roboto"/>
                  <a:sym typeface="Roboto"/>
                </a:rPr>
                <a:t>Projections of the neuron - receive information from adjacent neurons</a:t>
              </a:r>
              <a:endParaRPr sz="1300">
                <a:solidFill>
                  <a:schemeClr val="dk1"/>
                </a:solidFill>
                <a:latin typeface="Roboto"/>
                <a:ea typeface="Roboto"/>
                <a:cs typeface="Roboto"/>
                <a:sym typeface="Roboto"/>
              </a:endParaRPr>
            </a:p>
            <a:p>
              <a:pPr indent="0" lvl="0" marL="0" rtl="0" algn="l">
                <a:spcBef>
                  <a:spcPts val="0"/>
                </a:spcBef>
                <a:spcAft>
                  <a:spcPts val="0"/>
                </a:spcAft>
                <a:buNone/>
              </a:pPr>
              <a:r>
                <a:t/>
              </a:r>
              <a:endParaRPr sz="1600">
                <a:solidFill>
                  <a:schemeClr val="dk1"/>
                </a:solidFill>
                <a:latin typeface="Roboto"/>
                <a:ea typeface="Roboto"/>
                <a:cs typeface="Roboto"/>
                <a:sym typeface="Roboto"/>
              </a:endParaRPr>
            </a:p>
          </p:txBody>
        </p:sp>
        <p:sp>
          <p:nvSpPr>
            <p:cNvPr id="587" name="Google Shape;587;p31"/>
            <p:cNvSpPr txBox="1"/>
            <p:nvPr/>
          </p:nvSpPr>
          <p:spPr>
            <a:xfrm>
              <a:off x="716725" y="1297288"/>
              <a:ext cx="2454000" cy="274200"/>
            </a:xfrm>
            <a:prstGeom prst="rect">
              <a:avLst/>
            </a:prstGeom>
            <a:noFill/>
            <a:ln>
              <a:noFill/>
            </a:ln>
          </p:spPr>
          <p:txBody>
            <a:bodyPr anchorCtr="0" anchor="ctr" bIns="0" lIns="91425" spcFirstLastPara="1" rIns="91425" wrap="square" tIns="0">
              <a:noAutofit/>
            </a:bodyPr>
            <a:lstStyle/>
            <a:p>
              <a:pPr indent="0" lvl="0" marL="0" rtl="0" algn="l">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DENDRITES</a:t>
              </a:r>
              <a:endParaRPr b="1" sz="1800">
                <a:solidFill>
                  <a:schemeClr val="dk1"/>
                </a:solidFill>
                <a:latin typeface="Barlow Semi Condensed"/>
                <a:ea typeface="Barlow Semi Condensed"/>
                <a:cs typeface="Barlow Semi Condensed"/>
                <a:sym typeface="Barlow Semi Condensed"/>
              </a:endParaRPr>
            </a:p>
          </p:txBody>
        </p:sp>
        <p:sp>
          <p:nvSpPr>
            <p:cNvPr id="588" name="Google Shape;588;p31"/>
            <p:cNvSpPr/>
            <p:nvPr/>
          </p:nvSpPr>
          <p:spPr>
            <a:xfrm>
              <a:off x="3913950" y="1935100"/>
              <a:ext cx="193800" cy="188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 name="Google Shape;631;p31"/>
          <p:cNvGrpSpPr/>
          <p:nvPr/>
        </p:nvGrpSpPr>
        <p:grpSpPr>
          <a:xfrm>
            <a:off x="5347032" y="3764550"/>
            <a:ext cx="3080243" cy="842338"/>
            <a:chOff x="5347032" y="3764550"/>
            <a:chExt cx="3080243" cy="842338"/>
          </a:xfrm>
        </p:grpSpPr>
        <p:sp>
          <p:nvSpPr>
            <p:cNvPr id="632" name="Google Shape;632;p31"/>
            <p:cNvSpPr txBox="1"/>
            <p:nvPr/>
          </p:nvSpPr>
          <p:spPr>
            <a:xfrm>
              <a:off x="5973275" y="4029088"/>
              <a:ext cx="2454000" cy="577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600">
                  <a:solidFill>
                    <a:schemeClr val="dk1"/>
                  </a:solidFill>
                  <a:latin typeface="Roboto"/>
                  <a:ea typeface="Roboto"/>
                  <a:cs typeface="Roboto"/>
                  <a:sym typeface="Roboto"/>
                </a:rPr>
                <a:t>area of neurotransmitter release</a:t>
              </a:r>
              <a:endParaRPr sz="1600">
                <a:solidFill>
                  <a:schemeClr val="dk1"/>
                </a:solidFill>
                <a:latin typeface="Roboto"/>
                <a:ea typeface="Roboto"/>
                <a:cs typeface="Roboto"/>
                <a:sym typeface="Roboto"/>
              </a:endParaRPr>
            </a:p>
          </p:txBody>
        </p:sp>
        <p:sp>
          <p:nvSpPr>
            <p:cNvPr id="633" name="Google Shape;633;p31"/>
            <p:cNvSpPr txBox="1"/>
            <p:nvPr/>
          </p:nvSpPr>
          <p:spPr>
            <a:xfrm>
              <a:off x="5973275" y="3764550"/>
              <a:ext cx="2454000" cy="274200"/>
            </a:xfrm>
            <a:prstGeom prst="rect">
              <a:avLst/>
            </a:prstGeom>
            <a:noFill/>
            <a:ln>
              <a:noFill/>
            </a:ln>
          </p:spPr>
          <p:txBody>
            <a:bodyPr anchorCtr="0" anchor="ctr" bIns="0" lIns="91425" spcFirstLastPara="1" rIns="91425" wrap="square" tIns="0">
              <a:noAutofit/>
            </a:bodyPr>
            <a:lstStyle/>
            <a:p>
              <a:pPr indent="0" lvl="0" marL="0" rtl="0" algn="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NERVE ENDING</a:t>
              </a:r>
              <a:endParaRPr b="1" sz="1800">
                <a:solidFill>
                  <a:schemeClr val="dk1"/>
                </a:solidFill>
                <a:latin typeface="Barlow Semi Condensed"/>
                <a:ea typeface="Barlow Semi Condensed"/>
                <a:cs typeface="Barlow Semi Condensed"/>
                <a:sym typeface="Barlow Semi Condensed"/>
              </a:endParaRPr>
            </a:p>
          </p:txBody>
        </p:sp>
        <p:grpSp>
          <p:nvGrpSpPr>
            <p:cNvPr id="634" name="Google Shape;634;p31"/>
            <p:cNvGrpSpPr/>
            <p:nvPr/>
          </p:nvGrpSpPr>
          <p:grpSpPr>
            <a:xfrm>
              <a:off x="5347032" y="3765150"/>
              <a:ext cx="193800" cy="700200"/>
              <a:chOff x="5257950" y="3765150"/>
              <a:chExt cx="193800" cy="700200"/>
            </a:xfrm>
          </p:grpSpPr>
          <p:cxnSp>
            <p:nvCxnSpPr>
              <p:cNvPr id="635" name="Google Shape;635;p31"/>
              <p:cNvCxnSpPr/>
              <p:nvPr/>
            </p:nvCxnSpPr>
            <p:spPr>
              <a:xfrm>
                <a:off x="5442943" y="3765150"/>
                <a:ext cx="0" cy="700200"/>
              </a:xfrm>
              <a:prstGeom prst="straightConnector1">
                <a:avLst/>
              </a:prstGeom>
              <a:noFill/>
              <a:ln cap="flat" cmpd="sng" w="38100">
                <a:solidFill>
                  <a:schemeClr val="lt1"/>
                </a:solidFill>
                <a:prstDash val="solid"/>
                <a:round/>
                <a:headEnd len="med" w="med" type="none"/>
                <a:tailEnd len="med" w="med" type="none"/>
              </a:ln>
            </p:spPr>
          </p:cxnSp>
          <p:cxnSp>
            <p:nvCxnSpPr>
              <p:cNvPr id="636" name="Google Shape;636;p31"/>
              <p:cNvCxnSpPr/>
              <p:nvPr/>
            </p:nvCxnSpPr>
            <p:spPr>
              <a:xfrm rot="10800000">
                <a:off x="5257950" y="3769550"/>
                <a:ext cx="193800" cy="0"/>
              </a:xfrm>
              <a:prstGeom prst="straightConnector1">
                <a:avLst/>
              </a:prstGeom>
              <a:noFill/>
              <a:ln cap="flat" cmpd="sng" w="38100">
                <a:solidFill>
                  <a:schemeClr val="lt1"/>
                </a:solidFill>
                <a:prstDash val="solid"/>
                <a:round/>
                <a:headEnd len="med" w="med" type="none"/>
                <a:tailEnd len="med" w="med" type="none"/>
              </a:ln>
            </p:spPr>
          </p:cxnSp>
          <p:cxnSp>
            <p:nvCxnSpPr>
              <p:cNvPr id="637" name="Google Shape;637;p31"/>
              <p:cNvCxnSpPr/>
              <p:nvPr/>
            </p:nvCxnSpPr>
            <p:spPr>
              <a:xfrm rot="10800000">
                <a:off x="5257950" y="4465250"/>
                <a:ext cx="193800" cy="0"/>
              </a:xfrm>
              <a:prstGeom prst="straightConnector1">
                <a:avLst/>
              </a:prstGeom>
              <a:noFill/>
              <a:ln cap="flat" cmpd="sng" w="38100">
                <a:solidFill>
                  <a:schemeClr val="lt1"/>
                </a:solidFill>
                <a:prstDash val="solid"/>
                <a:round/>
                <a:headEnd len="med" w="med" type="none"/>
                <a:tailEnd len="med" w="med" type="none"/>
              </a:ln>
            </p:spPr>
          </p:cxnSp>
        </p:grpSp>
      </p:grpSp>
      <p:grpSp>
        <p:nvGrpSpPr>
          <p:cNvPr id="638" name="Google Shape;638;p31"/>
          <p:cNvGrpSpPr/>
          <p:nvPr/>
        </p:nvGrpSpPr>
        <p:grpSpPr>
          <a:xfrm>
            <a:off x="141525" y="3544025"/>
            <a:ext cx="4376775" cy="1060023"/>
            <a:chOff x="141525" y="3544025"/>
            <a:chExt cx="4376775" cy="1060023"/>
          </a:xfrm>
        </p:grpSpPr>
        <p:sp>
          <p:nvSpPr>
            <p:cNvPr id="639" name="Google Shape;639;p31"/>
            <p:cNvSpPr txBox="1"/>
            <p:nvPr/>
          </p:nvSpPr>
          <p:spPr>
            <a:xfrm>
              <a:off x="716725" y="4026248"/>
              <a:ext cx="2454000" cy="57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Roboto"/>
                <a:ea typeface="Roboto"/>
                <a:cs typeface="Roboto"/>
                <a:sym typeface="Roboto"/>
              </a:endParaRPr>
            </a:p>
          </p:txBody>
        </p:sp>
        <p:sp>
          <p:nvSpPr>
            <p:cNvPr id="593" name="Google Shape;593;p31"/>
            <p:cNvSpPr txBox="1"/>
            <p:nvPr/>
          </p:nvSpPr>
          <p:spPr>
            <a:xfrm>
              <a:off x="141525" y="3761700"/>
              <a:ext cx="3029400" cy="2742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SC</a:t>
              </a:r>
              <a:r>
                <a:rPr b="1" lang="en" sz="1800">
                  <a:solidFill>
                    <a:schemeClr val="dk1"/>
                  </a:solidFill>
                  <a:latin typeface="Barlow Semi Condensed"/>
                  <a:ea typeface="Barlow Semi Condensed"/>
                  <a:cs typeface="Barlow Semi Condensed"/>
                  <a:sym typeface="Barlow Semi Condensed"/>
                </a:rPr>
                <a:t>HWANN/</a:t>
              </a:r>
              <a:endParaRPr b="1" sz="18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OLIGODENDROCYTE</a:t>
              </a:r>
              <a:endParaRPr b="1" sz="18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 CELL</a:t>
              </a:r>
              <a:endParaRPr b="1" sz="1800">
                <a:solidFill>
                  <a:schemeClr val="dk1"/>
                </a:solidFill>
                <a:latin typeface="Barlow Semi Condensed"/>
                <a:ea typeface="Barlow Semi Condensed"/>
                <a:cs typeface="Barlow Semi Condensed"/>
                <a:sym typeface="Barlow Semi Condensed"/>
              </a:endParaRPr>
            </a:p>
          </p:txBody>
        </p:sp>
        <p:sp>
          <p:nvSpPr>
            <p:cNvPr id="594" name="Google Shape;594;p31"/>
            <p:cNvSpPr/>
            <p:nvPr/>
          </p:nvSpPr>
          <p:spPr>
            <a:xfrm>
              <a:off x="4324500" y="3544025"/>
              <a:ext cx="193800" cy="188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32"/>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Types of Neurons</a:t>
            </a:r>
            <a:endParaRPr/>
          </a:p>
        </p:txBody>
      </p:sp>
      <p:pic>
        <p:nvPicPr>
          <p:cNvPr id="645" name="Google Shape;645;p32"/>
          <p:cNvPicPr preferRelativeResize="0"/>
          <p:nvPr/>
        </p:nvPicPr>
        <p:blipFill>
          <a:blip r:embed="rId3">
            <a:alphaModFix/>
          </a:blip>
          <a:stretch>
            <a:fillRect/>
          </a:stretch>
        </p:blipFill>
        <p:spPr>
          <a:xfrm>
            <a:off x="1581950" y="981950"/>
            <a:ext cx="5594947" cy="39671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33"/>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The Axon</a:t>
            </a:r>
            <a:endParaRPr sz="3100"/>
          </a:p>
        </p:txBody>
      </p:sp>
      <p:pic>
        <p:nvPicPr>
          <p:cNvPr id="651" name="Google Shape;651;p33"/>
          <p:cNvPicPr preferRelativeResize="0"/>
          <p:nvPr/>
        </p:nvPicPr>
        <p:blipFill>
          <a:blip r:embed="rId3">
            <a:alphaModFix/>
          </a:blip>
          <a:stretch>
            <a:fillRect/>
          </a:stretch>
        </p:blipFill>
        <p:spPr>
          <a:xfrm>
            <a:off x="3574825" y="980050"/>
            <a:ext cx="5430100" cy="3183400"/>
          </a:xfrm>
          <a:prstGeom prst="rect">
            <a:avLst/>
          </a:prstGeom>
          <a:noFill/>
          <a:ln>
            <a:noFill/>
          </a:ln>
        </p:spPr>
      </p:pic>
      <p:sp>
        <p:nvSpPr>
          <p:cNvPr id="652" name="Google Shape;652;p33"/>
          <p:cNvSpPr txBox="1"/>
          <p:nvPr/>
        </p:nvSpPr>
        <p:spPr>
          <a:xfrm>
            <a:off x="330875" y="769275"/>
            <a:ext cx="3000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Axon hillock</a:t>
            </a:r>
            <a:r>
              <a:rPr lang="en">
                <a:solidFill>
                  <a:schemeClr val="dk1"/>
                </a:solidFill>
              </a:rPr>
              <a:t> -  where action potential is generated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Axolemma -</a:t>
            </a:r>
            <a:r>
              <a:rPr lang="en">
                <a:solidFill>
                  <a:schemeClr val="dk1"/>
                </a:solidFill>
              </a:rPr>
              <a:t> plasma membrane of the axon, maintains the</a:t>
            </a:r>
            <a:endParaRPr>
              <a:solidFill>
                <a:schemeClr val="dk1"/>
              </a:solidFill>
            </a:endParaRPr>
          </a:p>
          <a:p>
            <a:pPr indent="0" lvl="0" marL="0" rtl="0" algn="l">
              <a:spcBef>
                <a:spcPts val="0"/>
              </a:spcBef>
              <a:spcAft>
                <a:spcPts val="0"/>
              </a:spcAft>
              <a:buNone/>
            </a:pPr>
            <a:r>
              <a:rPr lang="en">
                <a:solidFill>
                  <a:schemeClr val="dk1"/>
                </a:solidFill>
              </a:rPr>
              <a:t>membrane potential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Cytoskeleton - </a:t>
            </a:r>
            <a:r>
              <a:rPr lang="en">
                <a:solidFill>
                  <a:schemeClr val="dk1"/>
                </a:solidFill>
              </a:rPr>
              <a:t> microtubules (dynein and kinesin) responsible for</a:t>
            </a:r>
            <a:endParaRPr>
              <a:solidFill>
                <a:schemeClr val="dk1"/>
              </a:solidFill>
            </a:endParaRPr>
          </a:p>
          <a:p>
            <a:pPr indent="0" lvl="0" marL="0" rtl="0" algn="l">
              <a:spcBef>
                <a:spcPts val="0"/>
              </a:spcBef>
              <a:spcAft>
                <a:spcPts val="0"/>
              </a:spcAft>
              <a:buNone/>
            </a:pPr>
            <a:r>
              <a:rPr lang="en">
                <a:solidFill>
                  <a:schemeClr val="dk1"/>
                </a:solidFill>
              </a:rPr>
              <a:t>rapid axon transport anterograde and retrograde</a:t>
            </a:r>
            <a:endParaRPr>
              <a:solidFill>
                <a:schemeClr val="dk1"/>
              </a:solidFill>
            </a:endParaRPr>
          </a:p>
        </p:txBody>
      </p:sp>
      <p:pic>
        <p:nvPicPr>
          <p:cNvPr id="653" name="Google Shape;653;p33"/>
          <p:cNvPicPr preferRelativeResize="0"/>
          <p:nvPr/>
        </p:nvPicPr>
        <p:blipFill>
          <a:blip r:embed="rId4">
            <a:alphaModFix/>
          </a:blip>
          <a:stretch>
            <a:fillRect/>
          </a:stretch>
        </p:blipFill>
        <p:spPr>
          <a:xfrm>
            <a:off x="1612175" y="3211850"/>
            <a:ext cx="1858900" cy="1751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4"/>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Nodes of Ranvier</a:t>
            </a:r>
            <a:endParaRPr sz="3100"/>
          </a:p>
        </p:txBody>
      </p:sp>
      <p:pic>
        <p:nvPicPr>
          <p:cNvPr id="659" name="Google Shape;659;p34"/>
          <p:cNvPicPr preferRelativeResize="0"/>
          <p:nvPr/>
        </p:nvPicPr>
        <p:blipFill>
          <a:blip r:embed="rId3">
            <a:alphaModFix/>
          </a:blip>
          <a:stretch>
            <a:fillRect/>
          </a:stretch>
        </p:blipFill>
        <p:spPr>
          <a:xfrm>
            <a:off x="152400" y="1086950"/>
            <a:ext cx="4606675" cy="2815950"/>
          </a:xfrm>
          <a:prstGeom prst="rect">
            <a:avLst/>
          </a:prstGeom>
          <a:noFill/>
          <a:ln>
            <a:noFill/>
          </a:ln>
        </p:spPr>
      </p:pic>
      <p:pic>
        <p:nvPicPr>
          <p:cNvPr id="660" name="Google Shape;660;p34"/>
          <p:cNvPicPr preferRelativeResize="0"/>
          <p:nvPr/>
        </p:nvPicPr>
        <p:blipFill>
          <a:blip r:embed="rId4">
            <a:alphaModFix/>
          </a:blip>
          <a:stretch>
            <a:fillRect/>
          </a:stretch>
        </p:blipFill>
        <p:spPr>
          <a:xfrm>
            <a:off x="579325" y="3794950"/>
            <a:ext cx="3542725" cy="1292500"/>
          </a:xfrm>
          <a:prstGeom prst="rect">
            <a:avLst/>
          </a:prstGeom>
          <a:noFill/>
          <a:ln>
            <a:noFill/>
          </a:ln>
        </p:spPr>
      </p:pic>
      <p:sp>
        <p:nvSpPr>
          <p:cNvPr id="661" name="Google Shape;661;p34"/>
          <p:cNvSpPr txBox="1"/>
          <p:nvPr/>
        </p:nvSpPr>
        <p:spPr>
          <a:xfrm>
            <a:off x="5190175" y="1908200"/>
            <a:ext cx="3348900" cy="30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Roboto"/>
                <a:ea typeface="Roboto"/>
                <a:cs typeface="Roboto"/>
                <a:sym typeface="Roboto"/>
              </a:rPr>
              <a:t>Nodes of Ranvier are gaps between sections of myelination and act as “booster” stations to give strong depolarization (can boost conduction speed by 100X) = Saltatory Conduction</a:t>
            </a:r>
            <a:endParaRPr>
              <a:solidFill>
                <a:schemeClr val="dk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35"/>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Myelin</a:t>
            </a:r>
            <a:endParaRPr sz="3200"/>
          </a:p>
        </p:txBody>
      </p:sp>
      <p:sp>
        <p:nvSpPr>
          <p:cNvPr id="667" name="Google Shape;667;p35"/>
          <p:cNvSpPr txBox="1"/>
          <p:nvPr/>
        </p:nvSpPr>
        <p:spPr>
          <a:xfrm>
            <a:off x="598400" y="1102325"/>
            <a:ext cx="8182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a:solidFill>
                  <a:schemeClr val="dk1"/>
                </a:solidFill>
                <a:latin typeface="Roboto"/>
                <a:ea typeface="Roboto"/>
                <a:cs typeface="Roboto"/>
                <a:sym typeface="Roboto"/>
              </a:rPr>
              <a:t>Myelin contains 70-85% lipid and 15-30% protein and therefore has a high lipid to protein ratio</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668" name="Google Shape;668;p35"/>
          <p:cNvPicPr preferRelativeResize="0"/>
          <p:nvPr/>
        </p:nvPicPr>
        <p:blipFill>
          <a:blip r:embed="rId3">
            <a:alphaModFix/>
          </a:blip>
          <a:stretch>
            <a:fillRect/>
          </a:stretch>
        </p:blipFill>
        <p:spPr>
          <a:xfrm>
            <a:off x="1767450" y="1571625"/>
            <a:ext cx="5409449" cy="2905074"/>
          </a:xfrm>
          <a:prstGeom prst="rect">
            <a:avLst/>
          </a:prstGeom>
          <a:noFill/>
          <a:ln>
            <a:noFill/>
          </a:ln>
        </p:spPr>
      </p:pic>
      <p:sp>
        <p:nvSpPr>
          <p:cNvPr id="669" name="Google Shape;669;p35"/>
          <p:cNvSpPr txBox="1"/>
          <p:nvPr/>
        </p:nvSpPr>
        <p:spPr>
          <a:xfrm>
            <a:off x="1721700" y="44767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Roboto"/>
                <a:ea typeface="Roboto"/>
                <a:cs typeface="Roboto"/>
                <a:sym typeface="Roboto"/>
              </a:rPr>
              <a:t>In the PNS,</a:t>
            </a:r>
            <a:r>
              <a:rPr lang="en">
                <a:solidFill>
                  <a:schemeClr val="dk1"/>
                </a:solidFill>
                <a:latin typeface="Roboto"/>
                <a:ea typeface="Roboto"/>
                <a:cs typeface="Roboto"/>
                <a:sym typeface="Roboto"/>
              </a:rPr>
              <a:t> one Schwann cell forms a single myelin sheath </a:t>
            </a:r>
            <a:endParaRPr>
              <a:solidFill>
                <a:schemeClr val="dk1"/>
              </a:solidFill>
              <a:latin typeface="Roboto"/>
              <a:ea typeface="Roboto"/>
              <a:cs typeface="Roboto"/>
              <a:sym typeface="Roboto"/>
            </a:endParaRPr>
          </a:p>
        </p:txBody>
      </p:sp>
      <p:sp>
        <p:nvSpPr>
          <p:cNvPr id="670" name="Google Shape;670;p35"/>
          <p:cNvSpPr txBox="1"/>
          <p:nvPr/>
        </p:nvSpPr>
        <p:spPr>
          <a:xfrm>
            <a:off x="4808225" y="3516925"/>
            <a:ext cx="3000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I</a:t>
            </a:r>
            <a:r>
              <a:rPr b="1" lang="en">
                <a:solidFill>
                  <a:schemeClr val="dk1"/>
                </a:solidFill>
              </a:rPr>
              <a:t>n the CNS,</a:t>
            </a:r>
            <a:r>
              <a:rPr lang="en">
                <a:solidFill>
                  <a:schemeClr val="dk1"/>
                </a:solidFill>
              </a:rPr>
              <a:t> the oligodendrocyte sends cell processes to myelinate multiple segments on many axons.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36"/>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ARE ALL NERVES COVERED IN MYELIN?</a:t>
            </a:r>
            <a:endParaRPr/>
          </a:p>
        </p:txBody>
      </p:sp>
      <p:sp>
        <p:nvSpPr>
          <p:cNvPr id="676" name="Google Shape;676;p36"/>
          <p:cNvSpPr txBox="1"/>
          <p:nvPr/>
        </p:nvSpPr>
        <p:spPr>
          <a:xfrm>
            <a:off x="1504200" y="1333475"/>
            <a:ext cx="6135600" cy="80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2"/>
                </a:solidFill>
                <a:latin typeface="Roboto"/>
                <a:ea typeface="Roboto"/>
                <a:cs typeface="Roboto"/>
                <a:sym typeface="Roboto"/>
              </a:rPr>
              <a:t>No!! They can be either myelinated or unmyelinated. This will affect their speed of conduction and time that it takes for central processing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600">
              <a:solidFill>
                <a:schemeClr val="lt2"/>
              </a:solidFill>
              <a:latin typeface="Roboto"/>
              <a:ea typeface="Roboto"/>
              <a:cs typeface="Roboto"/>
              <a:sym typeface="Roboto"/>
            </a:endParaRPr>
          </a:p>
          <a:p>
            <a:pPr indent="0" lvl="0" marL="0" rtl="0" algn="l">
              <a:spcBef>
                <a:spcPts val="0"/>
              </a:spcBef>
              <a:spcAft>
                <a:spcPts val="0"/>
              </a:spcAft>
              <a:buNone/>
            </a:pPr>
            <a:r>
              <a:t/>
            </a:r>
            <a:endParaRPr sz="1600">
              <a:solidFill>
                <a:schemeClr val="lt2"/>
              </a:solidFill>
              <a:latin typeface="Roboto"/>
              <a:ea typeface="Roboto"/>
              <a:cs typeface="Roboto"/>
              <a:sym typeface="Roboto"/>
            </a:endParaRPr>
          </a:p>
        </p:txBody>
      </p:sp>
      <p:pic>
        <p:nvPicPr>
          <p:cNvPr id="677" name="Google Shape;677;p36"/>
          <p:cNvPicPr preferRelativeResize="0"/>
          <p:nvPr/>
        </p:nvPicPr>
        <p:blipFill>
          <a:blip r:embed="rId3">
            <a:alphaModFix/>
          </a:blip>
          <a:stretch>
            <a:fillRect/>
          </a:stretch>
        </p:blipFill>
        <p:spPr>
          <a:xfrm>
            <a:off x="215400" y="2192375"/>
            <a:ext cx="3994236" cy="2877625"/>
          </a:xfrm>
          <a:prstGeom prst="rect">
            <a:avLst/>
          </a:prstGeom>
          <a:noFill/>
          <a:ln>
            <a:noFill/>
          </a:ln>
        </p:spPr>
      </p:pic>
      <p:pic>
        <p:nvPicPr>
          <p:cNvPr id="678" name="Google Shape;678;p36"/>
          <p:cNvPicPr preferRelativeResize="0"/>
          <p:nvPr/>
        </p:nvPicPr>
        <p:blipFill>
          <a:blip r:embed="rId4">
            <a:alphaModFix/>
          </a:blip>
          <a:stretch>
            <a:fillRect/>
          </a:stretch>
        </p:blipFill>
        <p:spPr>
          <a:xfrm>
            <a:off x="4362036" y="2596400"/>
            <a:ext cx="4629566" cy="19861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82" name="Shape 682"/>
        <p:cNvGrpSpPr/>
        <p:nvPr/>
      </p:nvGrpSpPr>
      <p:grpSpPr>
        <a:xfrm>
          <a:off x="0" y="0"/>
          <a:ext cx="0" cy="0"/>
          <a:chOff x="0" y="0"/>
          <a:chExt cx="0" cy="0"/>
        </a:xfrm>
      </p:grpSpPr>
      <p:sp>
        <p:nvSpPr>
          <p:cNvPr id="683" name="Google Shape;683;p37"/>
          <p:cNvSpPr txBox="1"/>
          <p:nvPr>
            <p:ph type="ctrTitle"/>
          </p:nvPr>
        </p:nvSpPr>
        <p:spPr>
          <a:xfrm>
            <a:off x="1951300" y="252125"/>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CNS </a:t>
            </a:r>
            <a:r>
              <a:rPr lang="en" sz="2700"/>
              <a:t>GLIAL CELLS</a:t>
            </a:r>
            <a:endParaRPr sz="2700">
              <a:solidFill>
                <a:schemeClr val="dk1"/>
              </a:solidFill>
            </a:endParaRPr>
          </a:p>
        </p:txBody>
      </p:sp>
      <p:sp>
        <p:nvSpPr>
          <p:cNvPr id="684" name="Google Shape;684;p37"/>
          <p:cNvSpPr txBox="1"/>
          <p:nvPr/>
        </p:nvSpPr>
        <p:spPr>
          <a:xfrm>
            <a:off x="699250" y="1075629"/>
            <a:ext cx="7713900" cy="44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Glial cells are about 10x more abundant than neuronal cell </a:t>
            </a:r>
            <a:endParaRPr b="1" sz="18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Derived from the </a:t>
            </a:r>
            <a:r>
              <a:rPr b="1" lang="en" sz="1800">
                <a:solidFill>
                  <a:schemeClr val="dk1"/>
                </a:solidFill>
                <a:latin typeface="Barlow Semi Condensed"/>
                <a:ea typeface="Barlow Semi Condensed"/>
                <a:cs typeface="Barlow Semi Condensed"/>
                <a:sym typeface="Barlow Semi Condensed"/>
              </a:rPr>
              <a:t>neuroepithelium</a:t>
            </a:r>
            <a:r>
              <a:rPr b="1" lang="en" sz="1800">
                <a:solidFill>
                  <a:schemeClr val="dk1"/>
                </a:solidFill>
                <a:latin typeface="Barlow Semi Condensed"/>
                <a:ea typeface="Barlow Semi Condensed"/>
                <a:cs typeface="Barlow Semi Condensed"/>
                <a:sym typeface="Barlow Semi Condensed"/>
              </a:rPr>
              <a:t> in neural tube</a:t>
            </a:r>
            <a:endParaRPr b="1" sz="18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8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1800">
              <a:solidFill>
                <a:schemeClr val="dk1"/>
              </a:solidFill>
              <a:latin typeface="Barlow Semi Condensed"/>
              <a:ea typeface="Barlow Semi Condensed"/>
              <a:cs typeface="Barlow Semi Condensed"/>
              <a:sym typeface="Barlow Semi Condensed"/>
            </a:endParaRPr>
          </a:p>
        </p:txBody>
      </p:sp>
      <p:grpSp>
        <p:nvGrpSpPr>
          <p:cNvPr id="685" name="Google Shape;685;p37"/>
          <p:cNvGrpSpPr/>
          <p:nvPr/>
        </p:nvGrpSpPr>
        <p:grpSpPr>
          <a:xfrm>
            <a:off x="119050" y="1987328"/>
            <a:ext cx="2442607" cy="2966347"/>
            <a:chOff x="713075" y="1845028"/>
            <a:chExt cx="2442607" cy="2966347"/>
          </a:xfrm>
        </p:grpSpPr>
        <p:sp>
          <p:nvSpPr>
            <p:cNvPr id="686" name="Google Shape;686;p37"/>
            <p:cNvSpPr/>
            <p:nvPr/>
          </p:nvSpPr>
          <p:spPr>
            <a:xfrm>
              <a:off x="1600783" y="1845028"/>
              <a:ext cx="667200" cy="6570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lt2"/>
                </a:solidFill>
              </a:endParaRPr>
            </a:p>
          </p:txBody>
        </p:sp>
        <p:grpSp>
          <p:nvGrpSpPr>
            <p:cNvPr id="687" name="Google Shape;687;p37"/>
            <p:cNvGrpSpPr/>
            <p:nvPr/>
          </p:nvGrpSpPr>
          <p:grpSpPr>
            <a:xfrm>
              <a:off x="713075" y="2680976"/>
              <a:ext cx="2442607" cy="2130399"/>
              <a:chOff x="713075" y="2680976"/>
              <a:chExt cx="2442607" cy="2130399"/>
            </a:xfrm>
          </p:grpSpPr>
          <p:grpSp>
            <p:nvGrpSpPr>
              <p:cNvPr id="688" name="Google Shape;688;p37"/>
              <p:cNvGrpSpPr/>
              <p:nvPr/>
            </p:nvGrpSpPr>
            <p:grpSpPr>
              <a:xfrm>
                <a:off x="713084" y="2680976"/>
                <a:ext cx="2442598" cy="951103"/>
                <a:chOff x="6757075" y="3505075"/>
                <a:chExt cx="1673700" cy="951103"/>
              </a:xfrm>
            </p:grpSpPr>
            <p:sp>
              <p:nvSpPr>
                <p:cNvPr id="689" name="Google Shape;689;p37"/>
                <p:cNvSpPr txBox="1"/>
                <p:nvPr/>
              </p:nvSpPr>
              <p:spPr>
                <a:xfrm>
                  <a:off x="6757075" y="3854678"/>
                  <a:ext cx="1673700" cy="6015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lang="en" sz="1600">
                      <a:solidFill>
                        <a:schemeClr val="dk1"/>
                      </a:solidFill>
                      <a:latin typeface="Roboto"/>
                      <a:ea typeface="Roboto"/>
                      <a:cs typeface="Roboto"/>
                      <a:sym typeface="Roboto"/>
                    </a:rPr>
                    <a:t>Line the blood brain barrier</a:t>
                  </a:r>
                  <a:endParaRPr sz="1600">
                    <a:solidFill>
                      <a:schemeClr val="dk1"/>
                    </a:solidFill>
                    <a:latin typeface="Roboto"/>
                    <a:ea typeface="Roboto"/>
                    <a:cs typeface="Roboto"/>
                    <a:sym typeface="Roboto"/>
                  </a:endParaRPr>
                </a:p>
              </p:txBody>
            </p:sp>
            <p:sp>
              <p:nvSpPr>
                <p:cNvPr id="690" name="Google Shape;690;p37"/>
                <p:cNvSpPr txBox="1"/>
                <p:nvPr/>
              </p:nvSpPr>
              <p:spPr>
                <a:xfrm>
                  <a:off x="6757075" y="3505075"/>
                  <a:ext cx="1673700" cy="3093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Astrocytes</a:t>
                  </a:r>
                  <a:endParaRPr b="1" sz="1800">
                    <a:solidFill>
                      <a:schemeClr val="dk1"/>
                    </a:solidFill>
                    <a:latin typeface="Barlow Semi Condensed"/>
                    <a:ea typeface="Barlow Semi Condensed"/>
                    <a:cs typeface="Barlow Semi Condensed"/>
                    <a:sym typeface="Barlow Semi Condensed"/>
                  </a:endParaRPr>
                </a:p>
              </p:txBody>
            </p:sp>
          </p:grpSp>
          <p:grpSp>
            <p:nvGrpSpPr>
              <p:cNvPr id="691" name="Google Shape;691;p37"/>
              <p:cNvGrpSpPr/>
              <p:nvPr/>
            </p:nvGrpSpPr>
            <p:grpSpPr>
              <a:xfrm>
                <a:off x="713075" y="3811024"/>
                <a:ext cx="2442600" cy="1000351"/>
                <a:chOff x="713075" y="3811024"/>
                <a:chExt cx="2442600" cy="1000351"/>
              </a:xfrm>
            </p:grpSpPr>
            <p:sp>
              <p:nvSpPr>
                <p:cNvPr id="692" name="Google Shape;692;p37"/>
                <p:cNvSpPr txBox="1"/>
                <p:nvPr/>
              </p:nvSpPr>
              <p:spPr>
                <a:xfrm>
                  <a:off x="713075" y="3811024"/>
                  <a:ext cx="2442600" cy="4434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lang="en" sz="1600">
                      <a:solidFill>
                        <a:schemeClr val="dk1"/>
                      </a:solidFill>
                      <a:latin typeface="Roboto"/>
                      <a:ea typeface="Roboto"/>
                      <a:cs typeface="Roboto"/>
                      <a:sym typeface="Roboto"/>
                    </a:rPr>
                    <a:t>Provide structural support</a:t>
                  </a:r>
                  <a:endParaRPr b="1" sz="1800">
                    <a:solidFill>
                      <a:schemeClr val="dk1"/>
                    </a:solidFill>
                    <a:latin typeface="Barlow Semi Condensed"/>
                    <a:ea typeface="Barlow Semi Condensed"/>
                    <a:cs typeface="Barlow Semi Condensed"/>
                    <a:sym typeface="Barlow Semi Condensed"/>
                  </a:endParaRPr>
                </a:p>
              </p:txBody>
            </p:sp>
            <p:sp>
              <p:nvSpPr>
                <p:cNvPr id="693" name="Google Shape;693;p37"/>
                <p:cNvSpPr txBox="1"/>
                <p:nvPr/>
              </p:nvSpPr>
              <p:spPr>
                <a:xfrm>
                  <a:off x="713075" y="4502075"/>
                  <a:ext cx="2442600" cy="309300"/>
                </a:xfrm>
                <a:prstGeom prst="rect">
                  <a:avLst/>
                </a:prstGeom>
                <a:noFill/>
                <a:ln>
                  <a:noFill/>
                </a:ln>
              </p:spPr>
              <p:txBody>
                <a:bodyPr anchorCtr="0" anchor="ctr" bIns="0" lIns="91425" spcFirstLastPara="1" rIns="91425" wrap="square" tIns="0">
                  <a:noAutofit/>
                </a:bodyPr>
                <a:lstStyle/>
                <a:p>
                  <a:pPr indent="0" lvl="0" marL="0" rtl="0" algn="l">
                    <a:spcBef>
                      <a:spcPts val="0"/>
                    </a:spcBef>
                    <a:spcAft>
                      <a:spcPts val="0"/>
                    </a:spcAft>
                    <a:buNone/>
                  </a:pPr>
                  <a:r>
                    <a:t/>
                  </a:r>
                  <a:endParaRPr b="1" sz="1800">
                    <a:solidFill>
                      <a:schemeClr val="dk1"/>
                    </a:solidFill>
                    <a:latin typeface="Barlow Semi Condensed"/>
                    <a:ea typeface="Barlow Semi Condensed"/>
                    <a:cs typeface="Barlow Semi Condensed"/>
                    <a:sym typeface="Barlow Semi Condensed"/>
                  </a:endParaRPr>
                </a:p>
              </p:txBody>
            </p:sp>
          </p:grpSp>
        </p:grpSp>
      </p:grpSp>
      <p:grpSp>
        <p:nvGrpSpPr>
          <p:cNvPr id="694" name="Google Shape;694;p37"/>
          <p:cNvGrpSpPr/>
          <p:nvPr/>
        </p:nvGrpSpPr>
        <p:grpSpPr>
          <a:xfrm>
            <a:off x="2455100" y="2043728"/>
            <a:ext cx="2442600" cy="2503797"/>
            <a:chOff x="3350700" y="1845028"/>
            <a:chExt cx="2442600" cy="2503797"/>
          </a:xfrm>
        </p:grpSpPr>
        <p:sp>
          <p:nvSpPr>
            <p:cNvPr id="695" name="Google Shape;695;p37"/>
            <p:cNvSpPr/>
            <p:nvPr/>
          </p:nvSpPr>
          <p:spPr>
            <a:xfrm>
              <a:off x="4238400" y="1845028"/>
              <a:ext cx="667200" cy="6570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lt2"/>
                </a:solidFill>
              </a:endParaRPr>
            </a:p>
          </p:txBody>
        </p:sp>
        <p:grpSp>
          <p:nvGrpSpPr>
            <p:cNvPr id="696" name="Google Shape;696;p37"/>
            <p:cNvGrpSpPr/>
            <p:nvPr/>
          </p:nvGrpSpPr>
          <p:grpSpPr>
            <a:xfrm>
              <a:off x="3350700" y="2680976"/>
              <a:ext cx="2442600" cy="1667849"/>
              <a:chOff x="3350700" y="2680976"/>
              <a:chExt cx="2442600" cy="1667849"/>
            </a:xfrm>
          </p:grpSpPr>
          <p:grpSp>
            <p:nvGrpSpPr>
              <p:cNvPr id="697" name="Google Shape;697;p37"/>
              <p:cNvGrpSpPr/>
              <p:nvPr/>
            </p:nvGrpSpPr>
            <p:grpSpPr>
              <a:xfrm>
                <a:off x="3350701" y="2680976"/>
                <a:ext cx="2442598" cy="951099"/>
                <a:chOff x="6757075" y="3505075"/>
                <a:chExt cx="1673700" cy="951099"/>
              </a:xfrm>
            </p:grpSpPr>
            <p:sp>
              <p:nvSpPr>
                <p:cNvPr id="698" name="Google Shape;698;p37"/>
                <p:cNvSpPr txBox="1"/>
                <p:nvPr/>
              </p:nvSpPr>
              <p:spPr>
                <a:xfrm>
                  <a:off x="6945953" y="3854674"/>
                  <a:ext cx="1252500" cy="6015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lang="en" sz="1600">
                      <a:solidFill>
                        <a:schemeClr val="dk1"/>
                      </a:solidFill>
                      <a:latin typeface="Roboto"/>
                      <a:ea typeface="Roboto"/>
                      <a:cs typeface="Roboto"/>
                      <a:sym typeface="Roboto"/>
                    </a:rPr>
                    <a:t>Resident macrophages of the CNS</a:t>
                  </a:r>
                  <a:endParaRPr sz="1600">
                    <a:solidFill>
                      <a:schemeClr val="dk1"/>
                    </a:solidFill>
                    <a:latin typeface="Roboto"/>
                    <a:ea typeface="Roboto"/>
                    <a:cs typeface="Roboto"/>
                    <a:sym typeface="Roboto"/>
                  </a:endParaRPr>
                </a:p>
              </p:txBody>
            </p:sp>
            <p:sp>
              <p:nvSpPr>
                <p:cNvPr id="699" name="Google Shape;699;p37"/>
                <p:cNvSpPr txBox="1"/>
                <p:nvPr/>
              </p:nvSpPr>
              <p:spPr>
                <a:xfrm>
                  <a:off x="6757075" y="3505075"/>
                  <a:ext cx="1673700" cy="3093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Microglia</a:t>
                  </a:r>
                  <a:endParaRPr b="1" sz="1800">
                    <a:solidFill>
                      <a:schemeClr val="dk1"/>
                    </a:solidFill>
                    <a:latin typeface="Barlow Semi Condensed"/>
                    <a:ea typeface="Barlow Semi Condensed"/>
                    <a:cs typeface="Barlow Semi Condensed"/>
                    <a:sym typeface="Barlow Semi Condensed"/>
                  </a:endParaRPr>
                </a:p>
              </p:txBody>
            </p:sp>
          </p:grpSp>
          <p:sp>
            <p:nvSpPr>
              <p:cNvPr id="700" name="Google Shape;700;p37"/>
              <p:cNvSpPr txBox="1"/>
              <p:nvPr/>
            </p:nvSpPr>
            <p:spPr>
              <a:xfrm>
                <a:off x="3350700" y="4039525"/>
                <a:ext cx="2442600" cy="3093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t/>
                </a:r>
                <a:endParaRPr sz="1600">
                  <a:solidFill>
                    <a:schemeClr val="dk1"/>
                  </a:solidFill>
                  <a:latin typeface="Roboto"/>
                  <a:ea typeface="Roboto"/>
                  <a:cs typeface="Roboto"/>
                  <a:sym typeface="Roboto"/>
                </a:endParaRPr>
              </a:p>
              <a:p>
                <a:pPr indent="0" lvl="0" marL="0" rtl="0" algn="ctr">
                  <a:spcBef>
                    <a:spcPts val="0"/>
                  </a:spcBef>
                  <a:spcAft>
                    <a:spcPts val="0"/>
                  </a:spcAft>
                  <a:buNone/>
                </a:pPr>
                <a:r>
                  <a:t/>
                </a:r>
                <a:endParaRPr sz="1600">
                  <a:solidFill>
                    <a:schemeClr val="dk1"/>
                  </a:solidFill>
                  <a:latin typeface="Roboto"/>
                  <a:ea typeface="Roboto"/>
                  <a:cs typeface="Roboto"/>
                  <a:sym typeface="Roboto"/>
                </a:endParaRPr>
              </a:p>
              <a:p>
                <a:pPr indent="0" lvl="0" marL="0" rtl="0" algn="ctr">
                  <a:spcBef>
                    <a:spcPts val="0"/>
                  </a:spcBef>
                  <a:spcAft>
                    <a:spcPts val="0"/>
                  </a:spcAft>
                  <a:buNone/>
                </a:pPr>
                <a:r>
                  <a:t/>
                </a:r>
                <a:endParaRPr sz="1600">
                  <a:solidFill>
                    <a:schemeClr val="dk1"/>
                  </a:solidFill>
                  <a:latin typeface="Roboto"/>
                  <a:ea typeface="Roboto"/>
                  <a:cs typeface="Roboto"/>
                  <a:sym typeface="Roboto"/>
                </a:endParaRPr>
              </a:p>
              <a:p>
                <a:pPr indent="0" lvl="0" marL="0" rtl="0" algn="ctr">
                  <a:spcBef>
                    <a:spcPts val="0"/>
                  </a:spcBef>
                  <a:spcAft>
                    <a:spcPts val="0"/>
                  </a:spcAft>
                  <a:buNone/>
                </a:pPr>
                <a:r>
                  <a:rPr lang="en" sz="1600">
                    <a:solidFill>
                      <a:schemeClr val="dk1"/>
                    </a:solidFill>
                    <a:latin typeface="Roboto"/>
                    <a:ea typeface="Roboto"/>
                    <a:cs typeface="Roboto"/>
                    <a:sym typeface="Roboto"/>
                  </a:rPr>
                  <a:t>Respond to cellular injury </a:t>
                </a:r>
                <a:endParaRPr sz="1600">
                  <a:solidFill>
                    <a:schemeClr val="dk1"/>
                  </a:solidFill>
                  <a:latin typeface="Roboto"/>
                  <a:ea typeface="Roboto"/>
                  <a:cs typeface="Roboto"/>
                  <a:sym typeface="Roboto"/>
                </a:endParaRPr>
              </a:p>
              <a:p>
                <a:pPr indent="0" lvl="0" marL="0" rtl="0" algn="ctr">
                  <a:spcBef>
                    <a:spcPts val="0"/>
                  </a:spcBef>
                  <a:spcAft>
                    <a:spcPts val="0"/>
                  </a:spcAft>
                  <a:buNone/>
                </a:pPr>
                <a:r>
                  <a:t/>
                </a:r>
                <a:endParaRPr sz="1600">
                  <a:solidFill>
                    <a:schemeClr val="dk1"/>
                  </a:solidFill>
                  <a:latin typeface="Roboto"/>
                  <a:ea typeface="Roboto"/>
                  <a:cs typeface="Roboto"/>
                  <a:sym typeface="Roboto"/>
                </a:endParaRPr>
              </a:p>
              <a:p>
                <a:pPr indent="0" lvl="0" marL="0" rtl="0" algn="ctr">
                  <a:spcBef>
                    <a:spcPts val="0"/>
                  </a:spcBef>
                  <a:spcAft>
                    <a:spcPts val="0"/>
                  </a:spcAft>
                  <a:buNone/>
                </a:pPr>
                <a:r>
                  <a:t/>
                </a:r>
                <a:endParaRPr sz="1600">
                  <a:solidFill>
                    <a:schemeClr val="dk1"/>
                  </a:solidFill>
                  <a:latin typeface="Roboto"/>
                  <a:ea typeface="Roboto"/>
                  <a:cs typeface="Roboto"/>
                  <a:sym typeface="Roboto"/>
                </a:endParaRPr>
              </a:p>
            </p:txBody>
          </p:sp>
        </p:grpSp>
      </p:grpSp>
      <p:grpSp>
        <p:nvGrpSpPr>
          <p:cNvPr id="701" name="Google Shape;701;p37"/>
          <p:cNvGrpSpPr/>
          <p:nvPr/>
        </p:nvGrpSpPr>
        <p:grpSpPr>
          <a:xfrm>
            <a:off x="6716825" y="1886978"/>
            <a:ext cx="2442608" cy="1787051"/>
            <a:chOff x="5989950" y="1845028"/>
            <a:chExt cx="2442608" cy="1787051"/>
          </a:xfrm>
        </p:grpSpPr>
        <p:sp>
          <p:nvSpPr>
            <p:cNvPr id="702" name="Google Shape;702;p37"/>
            <p:cNvSpPr/>
            <p:nvPr/>
          </p:nvSpPr>
          <p:spPr>
            <a:xfrm>
              <a:off x="6877659" y="1845028"/>
              <a:ext cx="667200" cy="6570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lt2"/>
                </a:solidFill>
              </a:endParaRPr>
            </a:p>
          </p:txBody>
        </p:sp>
        <p:grpSp>
          <p:nvGrpSpPr>
            <p:cNvPr id="703" name="Google Shape;703;p37"/>
            <p:cNvGrpSpPr/>
            <p:nvPr/>
          </p:nvGrpSpPr>
          <p:grpSpPr>
            <a:xfrm>
              <a:off x="5989950" y="2680975"/>
              <a:ext cx="2442608" cy="951104"/>
              <a:chOff x="6757068" y="3505074"/>
              <a:chExt cx="1673707" cy="951104"/>
            </a:xfrm>
          </p:grpSpPr>
          <p:sp>
            <p:nvSpPr>
              <p:cNvPr id="704" name="Google Shape;704;p37"/>
              <p:cNvSpPr txBox="1"/>
              <p:nvPr/>
            </p:nvSpPr>
            <p:spPr>
              <a:xfrm>
                <a:off x="6757075" y="3854678"/>
                <a:ext cx="1673700" cy="6015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lang="en" sz="1600">
                    <a:solidFill>
                      <a:schemeClr val="dk1"/>
                    </a:solidFill>
                    <a:latin typeface="Roboto"/>
                    <a:ea typeface="Roboto"/>
                    <a:cs typeface="Roboto"/>
                    <a:sym typeface="Roboto"/>
                  </a:rPr>
                  <a:t>Responsible for myelination</a:t>
                </a:r>
                <a:endParaRPr sz="1600">
                  <a:solidFill>
                    <a:schemeClr val="dk1"/>
                  </a:solidFill>
                  <a:latin typeface="Roboto"/>
                  <a:ea typeface="Roboto"/>
                  <a:cs typeface="Roboto"/>
                  <a:sym typeface="Roboto"/>
                </a:endParaRPr>
              </a:p>
            </p:txBody>
          </p:sp>
          <p:sp>
            <p:nvSpPr>
              <p:cNvPr id="705" name="Google Shape;705;p37"/>
              <p:cNvSpPr txBox="1"/>
              <p:nvPr/>
            </p:nvSpPr>
            <p:spPr>
              <a:xfrm>
                <a:off x="6757068" y="3505074"/>
                <a:ext cx="1673700" cy="4434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O</a:t>
                </a:r>
                <a:r>
                  <a:rPr b="1" lang="en" sz="1800">
                    <a:solidFill>
                      <a:schemeClr val="dk1"/>
                    </a:solidFill>
                    <a:latin typeface="Barlow Semi Condensed"/>
                    <a:ea typeface="Barlow Semi Condensed"/>
                    <a:cs typeface="Barlow Semi Condensed"/>
                    <a:sym typeface="Barlow Semi Condensed"/>
                  </a:rPr>
                  <a:t>ligodendrocytes</a:t>
                </a:r>
                <a:endParaRPr b="1" sz="1800">
                  <a:solidFill>
                    <a:schemeClr val="dk1"/>
                  </a:solidFill>
                  <a:latin typeface="Barlow Semi Condensed"/>
                  <a:ea typeface="Barlow Semi Condensed"/>
                  <a:cs typeface="Barlow Semi Condensed"/>
                  <a:sym typeface="Barlow Semi Condensed"/>
                </a:endParaRPr>
              </a:p>
            </p:txBody>
          </p:sp>
        </p:grpSp>
      </p:grpSp>
      <p:sp>
        <p:nvSpPr>
          <p:cNvPr id="706" name="Google Shape;706;p37"/>
          <p:cNvSpPr txBox="1"/>
          <p:nvPr/>
        </p:nvSpPr>
        <p:spPr>
          <a:xfrm>
            <a:off x="3334075" y="1521127"/>
            <a:ext cx="2442600" cy="3093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Four types of Cells</a:t>
            </a:r>
            <a:endParaRPr b="1" sz="1800">
              <a:solidFill>
                <a:schemeClr val="dk1"/>
              </a:solidFill>
              <a:latin typeface="Barlow Semi Condensed"/>
              <a:ea typeface="Barlow Semi Condensed"/>
              <a:cs typeface="Barlow Semi Condensed"/>
              <a:sym typeface="Barlow Semi Condensed"/>
            </a:endParaRPr>
          </a:p>
        </p:txBody>
      </p:sp>
      <p:cxnSp>
        <p:nvCxnSpPr>
          <p:cNvPr id="707" name="Google Shape;707;p37"/>
          <p:cNvCxnSpPr>
            <a:stCxn id="706" idx="2"/>
            <a:endCxn id="695" idx="0"/>
          </p:cNvCxnSpPr>
          <p:nvPr/>
        </p:nvCxnSpPr>
        <p:spPr>
          <a:xfrm rot="5400000">
            <a:off x="4009225" y="1497577"/>
            <a:ext cx="213300" cy="879000"/>
          </a:xfrm>
          <a:prstGeom prst="bentConnector3">
            <a:avLst>
              <a:gd fmla="val 50000" name="adj1"/>
            </a:avLst>
          </a:prstGeom>
          <a:noFill/>
          <a:ln cap="flat" cmpd="sng" w="38100">
            <a:solidFill>
              <a:schemeClr val="lt1"/>
            </a:solidFill>
            <a:prstDash val="solid"/>
            <a:round/>
            <a:headEnd len="med" w="med" type="none"/>
            <a:tailEnd len="med" w="med" type="none"/>
          </a:ln>
        </p:spPr>
      </p:cxnSp>
      <p:cxnSp>
        <p:nvCxnSpPr>
          <p:cNvPr id="708" name="Google Shape;708;p37"/>
          <p:cNvCxnSpPr>
            <a:stCxn id="706" idx="1"/>
            <a:endCxn id="686" idx="0"/>
          </p:cNvCxnSpPr>
          <p:nvPr/>
        </p:nvCxnSpPr>
        <p:spPr>
          <a:xfrm flipH="1">
            <a:off x="1340275" y="1675777"/>
            <a:ext cx="1993800" cy="311700"/>
          </a:xfrm>
          <a:prstGeom prst="bentConnector2">
            <a:avLst/>
          </a:prstGeom>
          <a:noFill/>
          <a:ln cap="flat" cmpd="sng" w="38100">
            <a:solidFill>
              <a:schemeClr val="lt1"/>
            </a:solidFill>
            <a:prstDash val="solid"/>
            <a:round/>
            <a:headEnd len="med" w="med" type="none"/>
            <a:tailEnd len="med" w="med" type="none"/>
          </a:ln>
        </p:spPr>
      </p:cxnSp>
      <p:cxnSp>
        <p:nvCxnSpPr>
          <p:cNvPr id="709" name="Google Shape;709;p37"/>
          <p:cNvCxnSpPr>
            <a:stCxn id="706" idx="3"/>
            <a:endCxn id="702" idx="0"/>
          </p:cNvCxnSpPr>
          <p:nvPr/>
        </p:nvCxnSpPr>
        <p:spPr>
          <a:xfrm>
            <a:off x="5776675" y="1675777"/>
            <a:ext cx="2161500" cy="211200"/>
          </a:xfrm>
          <a:prstGeom prst="bentConnector2">
            <a:avLst/>
          </a:prstGeom>
          <a:noFill/>
          <a:ln cap="flat" cmpd="sng" w="38100">
            <a:solidFill>
              <a:schemeClr val="lt1"/>
            </a:solidFill>
            <a:prstDash val="solid"/>
            <a:round/>
            <a:headEnd len="med" w="med" type="none"/>
            <a:tailEnd len="med" w="med" type="none"/>
          </a:ln>
        </p:spPr>
      </p:cxnSp>
      <p:cxnSp>
        <p:nvCxnSpPr>
          <p:cNvPr id="710" name="Google Shape;710;p37"/>
          <p:cNvCxnSpPr>
            <a:stCxn id="686" idx="2"/>
            <a:endCxn id="690" idx="0"/>
          </p:cNvCxnSpPr>
          <p:nvPr/>
        </p:nvCxnSpPr>
        <p:spPr>
          <a:xfrm flipH="1" rot="-5400000">
            <a:off x="1251258" y="2733428"/>
            <a:ext cx="178800" cy="600"/>
          </a:xfrm>
          <a:prstGeom prst="bentConnector3">
            <a:avLst>
              <a:gd fmla="val 50041" name="adj1"/>
            </a:avLst>
          </a:prstGeom>
          <a:noFill/>
          <a:ln cap="flat" cmpd="sng" w="38100">
            <a:solidFill>
              <a:schemeClr val="lt1"/>
            </a:solidFill>
            <a:prstDash val="solid"/>
            <a:round/>
            <a:headEnd len="med" w="med" type="none"/>
            <a:tailEnd len="med" w="med" type="none"/>
          </a:ln>
        </p:spPr>
      </p:cxnSp>
      <p:cxnSp>
        <p:nvCxnSpPr>
          <p:cNvPr id="711" name="Google Shape;711;p37"/>
          <p:cNvCxnSpPr>
            <a:stCxn id="695" idx="2"/>
            <a:endCxn id="699" idx="0"/>
          </p:cNvCxnSpPr>
          <p:nvPr/>
        </p:nvCxnSpPr>
        <p:spPr>
          <a:xfrm flipH="1" rot="-5400000">
            <a:off x="3587300" y="2789828"/>
            <a:ext cx="178800" cy="600"/>
          </a:xfrm>
          <a:prstGeom prst="bentConnector3">
            <a:avLst>
              <a:gd fmla="val 50041" name="adj1"/>
            </a:avLst>
          </a:prstGeom>
          <a:noFill/>
          <a:ln cap="flat" cmpd="sng" w="38100">
            <a:solidFill>
              <a:schemeClr val="lt1"/>
            </a:solidFill>
            <a:prstDash val="solid"/>
            <a:round/>
            <a:headEnd len="med" w="med" type="none"/>
            <a:tailEnd len="med" w="med" type="none"/>
          </a:ln>
        </p:spPr>
      </p:cxnSp>
      <p:cxnSp>
        <p:nvCxnSpPr>
          <p:cNvPr id="712" name="Google Shape;712;p37"/>
          <p:cNvCxnSpPr>
            <a:stCxn id="702" idx="2"/>
            <a:endCxn id="705" idx="0"/>
          </p:cNvCxnSpPr>
          <p:nvPr/>
        </p:nvCxnSpPr>
        <p:spPr>
          <a:xfrm flipH="1" rot="-5400000">
            <a:off x="7849034" y="2633078"/>
            <a:ext cx="178800" cy="600"/>
          </a:xfrm>
          <a:prstGeom prst="bentConnector3">
            <a:avLst>
              <a:gd fmla="val 50041" name="adj1"/>
            </a:avLst>
          </a:prstGeom>
          <a:noFill/>
          <a:ln cap="flat" cmpd="sng" w="38100">
            <a:solidFill>
              <a:schemeClr val="lt1"/>
            </a:solidFill>
            <a:prstDash val="solid"/>
            <a:round/>
            <a:headEnd len="med" w="med" type="none"/>
            <a:tailEnd len="med" w="med" type="none"/>
          </a:ln>
        </p:spPr>
      </p:cxnSp>
      <p:cxnSp>
        <p:nvCxnSpPr>
          <p:cNvPr id="713" name="Google Shape;713;p37"/>
          <p:cNvCxnSpPr>
            <a:stCxn id="689" idx="2"/>
            <a:endCxn id="692" idx="0"/>
          </p:cNvCxnSpPr>
          <p:nvPr/>
        </p:nvCxnSpPr>
        <p:spPr>
          <a:xfrm flipH="1" rot="-5400000">
            <a:off x="1251258" y="3863479"/>
            <a:ext cx="178800" cy="600"/>
          </a:xfrm>
          <a:prstGeom prst="bentConnector3">
            <a:avLst>
              <a:gd fmla="val 50041" name="adj1"/>
            </a:avLst>
          </a:prstGeom>
          <a:noFill/>
          <a:ln cap="flat" cmpd="sng" w="38100">
            <a:solidFill>
              <a:schemeClr val="lt1"/>
            </a:solidFill>
            <a:prstDash val="solid"/>
            <a:round/>
            <a:headEnd len="med" w="med" type="none"/>
            <a:tailEnd len="med" w="med" type="none"/>
          </a:ln>
        </p:spPr>
      </p:cxnSp>
      <p:pic>
        <p:nvPicPr>
          <p:cNvPr id="714" name="Google Shape;714;p37"/>
          <p:cNvPicPr preferRelativeResize="0"/>
          <p:nvPr/>
        </p:nvPicPr>
        <p:blipFill>
          <a:blip r:embed="rId3">
            <a:alphaModFix/>
          </a:blip>
          <a:stretch>
            <a:fillRect/>
          </a:stretch>
        </p:blipFill>
        <p:spPr>
          <a:xfrm>
            <a:off x="775451" y="1948402"/>
            <a:ext cx="1117300" cy="738273"/>
          </a:xfrm>
          <a:prstGeom prst="rect">
            <a:avLst/>
          </a:prstGeom>
          <a:noFill/>
          <a:ln>
            <a:noFill/>
          </a:ln>
        </p:spPr>
      </p:pic>
      <p:grpSp>
        <p:nvGrpSpPr>
          <p:cNvPr id="715" name="Google Shape;715;p37"/>
          <p:cNvGrpSpPr/>
          <p:nvPr/>
        </p:nvGrpSpPr>
        <p:grpSpPr>
          <a:xfrm>
            <a:off x="4533751" y="2032303"/>
            <a:ext cx="2442899" cy="2387097"/>
            <a:chOff x="3350701" y="1845028"/>
            <a:chExt cx="2442899" cy="2387097"/>
          </a:xfrm>
        </p:grpSpPr>
        <p:sp>
          <p:nvSpPr>
            <p:cNvPr id="716" name="Google Shape;716;p37"/>
            <p:cNvSpPr/>
            <p:nvPr/>
          </p:nvSpPr>
          <p:spPr>
            <a:xfrm>
              <a:off x="4238400" y="1845028"/>
              <a:ext cx="667200" cy="6570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lt2"/>
                </a:solidFill>
              </a:endParaRPr>
            </a:p>
          </p:txBody>
        </p:sp>
        <p:grpSp>
          <p:nvGrpSpPr>
            <p:cNvPr id="717" name="Google Shape;717;p37"/>
            <p:cNvGrpSpPr/>
            <p:nvPr/>
          </p:nvGrpSpPr>
          <p:grpSpPr>
            <a:xfrm>
              <a:off x="3350701" y="2680976"/>
              <a:ext cx="2442899" cy="1551149"/>
              <a:chOff x="3350701" y="2680976"/>
              <a:chExt cx="2442899" cy="1551149"/>
            </a:xfrm>
          </p:grpSpPr>
          <p:grpSp>
            <p:nvGrpSpPr>
              <p:cNvPr id="718" name="Google Shape;718;p37"/>
              <p:cNvGrpSpPr/>
              <p:nvPr/>
            </p:nvGrpSpPr>
            <p:grpSpPr>
              <a:xfrm>
                <a:off x="3350701" y="2680976"/>
                <a:ext cx="2442598" cy="951099"/>
                <a:chOff x="6757075" y="3505075"/>
                <a:chExt cx="1673700" cy="951099"/>
              </a:xfrm>
            </p:grpSpPr>
            <p:sp>
              <p:nvSpPr>
                <p:cNvPr id="719" name="Google Shape;719;p37"/>
                <p:cNvSpPr txBox="1"/>
                <p:nvPr/>
              </p:nvSpPr>
              <p:spPr>
                <a:xfrm>
                  <a:off x="6945953" y="3854674"/>
                  <a:ext cx="1366200" cy="6015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lang="en" sz="1600">
                      <a:solidFill>
                        <a:schemeClr val="dk1"/>
                      </a:solidFill>
                      <a:latin typeface="Roboto"/>
                      <a:ea typeface="Roboto"/>
                      <a:cs typeface="Roboto"/>
                      <a:sym typeface="Roboto"/>
                    </a:rPr>
                    <a:t>Secretory epithelium that lines the ventricles</a:t>
                  </a:r>
                  <a:endParaRPr sz="1600">
                    <a:solidFill>
                      <a:schemeClr val="dk1"/>
                    </a:solidFill>
                    <a:latin typeface="Roboto"/>
                    <a:ea typeface="Roboto"/>
                    <a:cs typeface="Roboto"/>
                    <a:sym typeface="Roboto"/>
                  </a:endParaRPr>
                </a:p>
              </p:txBody>
            </p:sp>
            <p:sp>
              <p:nvSpPr>
                <p:cNvPr id="720" name="Google Shape;720;p37"/>
                <p:cNvSpPr txBox="1"/>
                <p:nvPr/>
              </p:nvSpPr>
              <p:spPr>
                <a:xfrm>
                  <a:off x="6757075" y="3505075"/>
                  <a:ext cx="1673700" cy="3093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Ependymal Cells</a:t>
                  </a:r>
                  <a:endParaRPr b="1" sz="1800">
                    <a:solidFill>
                      <a:schemeClr val="dk1"/>
                    </a:solidFill>
                    <a:latin typeface="Barlow Semi Condensed"/>
                    <a:ea typeface="Barlow Semi Condensed"/>
                    <a:cs typeface="Barlow Semi Condensed"/>
                    <a:sym typeface="Barlow Semi Condensed"/>
                  </a:endParaRPr>
                </a:p>
              </p:txBody>
            </p:sp>
          </p:grpSp>
          <p:sp>
            <p:nvSpPr>
              <p:cNvPr id="721" name="Google Shape;721;p37"/>
              <p:cNvSpPr txBox="1"/>
              <p:nvPr/>
            </p:nvSpPr>
            <p:spPr>
              <a:xfrm>
                <a:off x="3351000" y="4030225"/>
                <a:ext cx="2442600" cy="201900"/>
              </a:xfrm>
              <a:prstGeom prst="rect">
                <a:avLst/>
              </a:prstGeom>
              <a:noFill/>
              <a:ln>
                <a:noFill/>
              </a:ln>
            </p:spPr>
            <p:txBody>
              <a:bodyPr anchorCtr="0" anchor="ctr" bIns="0" lIns="91425" spcFirstLastPara="1" rIns="91425" wrap="square" tIns="0">
                <a:noAutofit/>
              </a:bodyPr>
              <a:lstStyle/>
              <a:p>
                <a:pPr indent="0" lvl="0" marL="0" rtl="0" algn="ctr">
                  <a:spcBef>
                    <a:spcPts val="0"/>
                  </a:spcBef>
                  <a:spcAft>
                    <a:spcPts val="0"/>
                  </a:spcAft>
                  <a:buNone/>
                </a:pPr>
                <a:r>
                  <a:t/>
                </a:r>
                <a:endParaRPr sz="1600">
                  <a:solidFill>
                    <a:schemeClr val="dk1"/>
                  </a:solidFill>
                  <a:latin typeface="Roboto"/>
                  <a:ea typeface="Roboto"/>
                  <a:cs typeface="Roboto"/>
                  <a:sym typeface="Roboto"/>
                </a:endParaRPr>
              </a:p>
              <a:p>
                <a:pPr indent="0" lvl="0" marL="0" rtl="0" algn="ctr">
                  <a:spcBef>
                    <a:spcPts val="0"/>
                  </a:spcBef>
                  <a:spcAft>
                    <a:spcPts val="0"/>
                  </a:spcAft>
                  <a:buNone/>
                </a:pPr>
                <a:r>
                  <a:t/>
                </a:r>
                <a:endParaRPr sz="1600">
                  <a:solidFill>
                    <a:schemeClr val="dk1"/>
                  </a:solidFill>
                  <a:latin typeface="Roboto"/>
                  <a:ea typeface="Roboto"/>
                  <a:cs typeface="Roboto"/>
                  <a:sym typeface="Roboto"/>
                </a:endParaRPr>
              </a:p>
              <a:p>
                <a:pPr indent="0" lvl="0" marL="0" rtl="0" algn="ctr">
                  <a:spcBef>
                    <a:spcPts val="0"/>
                  </a:spcBef>
                  <a:spcAft>
                    <a:spcPts val="0"/>
                  </a:spcAft>
                  <a:buNone/>
                </a:pPr>
                <a:r>
                  <a:t/>
                </a:r>
                <a:endParaRPr sz="1600">
                  <a:solidFill>
                    <a:schemeClr val="dk1"/>
                  </a:solidFill>
                  <a:latin typeface="Roboto"/>
                  <a:ea typeface="Roboto"/>
                  <a:cs typeface="Roboto"/>
                  <a:sym typeface="Roboto"/>
                </a:endParaRPr>
              </a:p>
              <a:p>
                <a:pPr indent="0" lvl="0" marL="0" rtl="0" algn="ctr">
                  <a:spcBef>
                    <a:spcPts val="0"/>
                  </a:spcBef>
                  <a:spcAft>
                    <a:spcPts val="0"/>
                  </a:spcAft>
                  <a:buNone/>
                </a:pPr>
                <a:r>
                  <a:rPr lang="en" sz="1600">
                    <a:solidFill>
                      <a:schemeClr val="dk1"/>
                    </a:solidFill>
                    <a:latin typeface="Roboto"/>
                    <a:ea typeface="Roboto"/>
                    <a:cs typeface="Roboto"/>
                    <a:sym typeface="Roboto"/>
                  </a:rPr>
                  <a:t>Produces cerebrospinal fluid (CSF) </a:t>
                </a:r>
                <a:endParaRPr sz="1600">
                  <a:solidFill>
                    <a:schemeClr val="dk1"/>
                  </a:solidFill>
                  <a:latin typeface="Roboto"/>
                  <a:ea typeface="Roboto"/>
                  <a:cs typeface="Roboto"/>
                  <a:sym typeface="Roboto"/>
                </a:endParaRPr>
              </a:p>
              <a:p>
                <a:pPr indent="0" lvl="0" marL="0" rtl="0" algn="ctr">
                  <a:spcBef>
                    <a:spcPts val="0"/>
                  </a:spcBef>
                  <a:spcAft>
                    <a:spcPts val="0"/>
                  </a:spcAft>
                  <a:buNone/>
                </a:pPr>
                <a:r>
                  <a:t/>
                </a:r>
                <a:endParaRPr sz="1600">
                  <a:solidFill>
                    <a:schemeClr val="dk1"/>
                  </a:solidFill>
                  <a:latin typeface="Roboto"/>
                  <a:ea typeface="Roboto"/>
                  <a:cs typeface="Roboto"/>
                  <a:sym typeface="Roboto"/>
                </a:endParaRPr>
              </a:p>
              <a:p>
                <a:pPr indent="0" lvl="0" marL="0" rtl="0" algn="ctr">
                  <a:spcBef>
                    <a:spcPts val="0"/>
                  </a:spcBef>
                  <a:spcAft>
                    <a:spcPts val="0"/>
                  </a:spcAft>
                  <a:buNone/>
                </a:pPr>
                <a:r>
                  <a:rPr lang="en" sz="1600">
                    <a:solidFill>
                      <a:schemeClr val="dk1"/>
                    </a:solidFill>
                    <a:latin typeface="Roboto"/>
                    <a:ea typeface="Roboto"/>
                    <a:cs typeface="Roboto"/>
                    <a:sym typeface="Roboto"/>
                  </a:rPr>
                  <a:t> </a:t>
                </a:r>
                <a:endParaRPr b="1" sz="1800">
                  <a:solidFill>
                    <a:schemeClr val="dk1"/>
                  </a:solidFill>
                  <a:latin typeface="Barlow Semi Condensed"/>
                  <a:ea typeface="Barlow Semi Condensed"/>
                  <a:cs typeface="Barlow Semi Condensed"/>
                  <a:sym typeface="Barlow Semi Condensed"/>
                </a:endParaRPr>
              </a:p>
            </p:txBody>
          </p:sp>
        </p:grpSp>
      </p:grpSp>
      <p:cxnSp>
        <p:nvCxnSpPr>
          <p:cNvPr id="722" name="Google Shape;722;p37"/>
          <p:cNvCxnSpPr>
            <a:stCxn id="716" idx="2"/>
            <a:endCxn id="720" idx="0"/>
          </p:cNvCxnSpPr>
          <p:nvPr/>
        </p:nvCxnSpPr>
        <p:spPr>
          <a:xfrm flipH="1" rot="-5400000">
            <a:off x="5665950" y="2778403"/>
            <a:ext cx="178800" cy="600"/>
          </a:xfrm>
          <a:prstGeom prst="bentConnector3">
            <a:avLst>
              <a:gd fmla="val 50041" name="adj1"/>
            </a:avLst>
          </a:prstGeom>
          <a:noFill/>
          <a:ln cap="flat" cmpd="sng" w="38100">
            <a:solidFill>
              <a:schemeClr val="lt1"/>
            </a:solidFill>
            <a:prstDash val="solid"/>
            <a:round/>
            <a:headEnd len="med" w="med" type="none"/>
            <a:tailEnd len="med" w="med" type="none"/>
          </a:ln>
        </p:spPr>
      </p:cxnSp>
      <p:cxnSp>
        <p:nvCxnSpPr>
          <p:cNvPr id="723" name="Google Shape;723;p37"/>
          <p:cNvCxnSpPr/>
          <p:nvPr/>
        </p:nvCxnSpPr>
        <p:spPr>
          <a:xfrm flipH="1" rot="-5400000">
            <a:off x="5717863" y="4018127"/>
            <a:ext cx="178800" cy="600"/>
          </a:xfrm>
          <a:prstGeom prst="bentConnector3">
            <a:avLst>
              <a:gd fmla="val 50000" name="adj1"/>
            </a:avLst>
          </a:prstGeom>
          <a:noFill/>
          <a:ln cap="flat" cmpd="sng" w="38100">
            <a:solidFill>
              <a:schemeClr val="lt1"/>
            </a:solidFill>
            <a:prstDash val="solid"/>
            <a:round/>
            <a:headEnd len="med" w="med" type="none"/>
            <a:tailEnd len="med" w="med" type="none"/>
          </a:ln>
        </p:spPr>
      </p:cxnSp>
      <p:pic>
        <p:nvPicPr>
          <p:cNvPr id="724" name="Google Shape;724;p37"/>
          <p:cNvPicPr preferRelativeResize="0"/>
          <p:nvPr/>
        </p:nvPicPr>
        <p:blipFill>
          <a:blip r:embed="rId4">
            <a:alphaModFix/>
          </a:blip>
          <a:stretch>
            <a:fillRect/>
          </a:stretch>
        </p:blipFill>
        <p:spPr>
          <a:xfrm>
            <a:off x="3170250" y="2004563"/>
            <a:ext cx="980700" cy="738274"/>
          </a:xfrm>
          <a:prstGeom prst="rect">
            <a:avLst/>
          </a:prstGeom>
          <a:noFill/>
          <a:ln>
            <a:noFill/>
          </a:ln>
        </p:spPr>
      </p:pic>
      <p:cxnSp>
        <p:nvCxnSpPr>
          <p:cNvPr id="725" name="Google Shape;725;p37"/>
          <p:cNvCxnSpPr/>
          <p:nvPr/>
        </p:nvCxnSpPr>
        <p:spPr>
          <a:xfrm flipH="1" rot="-5400000">
            <a:off x="3613458" y="4015879"/>
            <a:ext cx="178800" cy="600"/>
          </a:xfrm>
          <a:prstGeom prst="bentConnector3">
            <a:avLst>
              <a:gd fmla="val 84442" name="adj1"/>
            </a:avLst>
          </a:prstGeom>
          <a:noFill/>
          <a:ln cap="flat" cmpd="sng" w="38100">
            <a:solidFill>
              <a:schemeClr val="lt1"/>
            </a:solidFill>
            <a:prstDash val="solid"/>
            <a:round/>
            <a:headEnd len="med" w="med" type="none"/>
            <a:tailEnd len="med" w="med" type="none"/>
          </a:ln>
        </p:spPr>
      </p:cxnSp>
      <p:cxnSp>
        <p:nvCxnSpPr>
          <p:cNvPr id="726" name="Google Shape;726;p37"/>
          <p:cNvCxnSpPr>
            <a:endCxn id="716" idx="0"/>
          </p:cNvCxnSpPr>
          <p:nvPr/>
        </p:nvCxnSpPr>
        <p:spPr>
          <a:xfrm>
            <a:off x="5267850" y="1830403"/>
            <a:ext cx="487200" cy="201900"/>
          </a:xfrm>
          <a:prstGeom prst="bentConnector2">
            <a:avLst/>
          </a:prstGeom>
          <a:noFill/>
          <a:ln cap="flat" cmpd="sng" w="38100">
            <a:solidFill>
              <a:schemeClr val="lt1"/>
            </a:solidFill>
            <a:prstDash val="solid"/>
            <a:round/>
            <a:headEnd len="med" w="med" type="none"/>
            <a:tailEnd len="med" w="med" type="none"/>
          </a:ln>
        </p:spPr>
      </p:cxnSp>
      <p:pic>
        <p:nvPicPr>
          <p:cNvPr id="727" name="Google Shape;727;p37"/>
          <p:cNvPicPr preferRelativeResize="0"/>
          <p:nvPr/>
        </p:nvPicPr>
        <p:blipFill>
          <a:blip r:embed="rId5">
            <a:alphaModFix/>
          </a:blip>
          <a:stretch>
            <a:fillRect/>
          </a:stretch>
        </p:blipFill>
        <p:spPr>
          <a:xfrm>
            <a:off x="5293925" y="2005900"/>
            <a:ext cx="993077" cy="738275"/>
          </a:xfrm>
          <a:prstGeom prst="rect">
            <a:avLst/>
          </a:prstGeom>
          <a:noFill/>
          <a:ln>
            <a:noFill/>
          </a:ln>
        </p:spPr>
      </p:pic>
      <p:pic>
        <p:nvPicPr>
          <p:cNvPr id="728" name="Google Shape;728;p37"/>
          <p:cNvPicPr preferRelativeResize="0"/>
          <p:nvPr/>
        </p:nvPicPr>
        <p:blipFill>
          <a:blip r:embed="rId6">
            <a:alphaModFix/>
          </a:blip>
          <a:stretch>
            <a:fillRect/>
          </a:stretch>
        </p:blipFill>
        <p:spPr>
          <a:xfrm>
            <a:off x="7511850" y="1906625"/>
            <a:ext cx="993075" cy="6791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32" name="Shape 732"/>
        <p:cNvGrpSpPr/>
        <p:nvPr/>
      </p:nvGrpSpPr>
      <p:grpSpPr>
        <a:xfrm>
          <a:off x="0" y="0"/>
          <a:ext cx="0" cy="0"/>
          <a:chOff x="0" y="0"/>
          <a:chExt cx="0" cy="0"/>
        </a:xfrm>
      </p:grpSpPr>
      <p:sp>
        <p:nvSpPr>
          <p:cNvPr id="733" name="Google Shape;733;p38"/>
          <p:cNvSpPr txBox="1"/>
          <p:nvPr>
            <p:ph type="ctrTitle"/>
          </p:nvPr>
        </p:nvSpPr>
        <p:spPr>
          <a:xfrm>
            <a:off x="1951300" y="252125"/>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PNS GLIAL </a:t>
            </a:r>
            <a:r>
              <a:rPr lang="en" sz="2700"/>
              <a:t>CELLS</a:t>
            </a:r>
            <a:endParaRPr sz="2700">
              <a:solidFill>
                <a:schemeClr val="dk1"/>
              </a:solidFill>
            </a:endParaRPr>
          </a:p>
        </p:txBody>
      </p:sp>
      <p:pic>
        <p:nvPicPr>
          <p:cNvPr id="734" name="Google Shape;734;p38"/>
          <p:cNvPicPr preferRelativeResize="0"/>
          <p:nvPr/>
        </p:nvPicPr>
        <p:blipFill>
          <a:blip r:embed="rId3">
            <a:alphaModFix/>
          </a:blip>
          <a:stretch>
            <a:fillRect/>
          </a:stretch>
        </p:blipFill>
        <p:spPr>
          <a:xfrm>
            <a:off x="509325" y="1170025"/>
            <a:ext cx="3673001" cy="1911525"/>
          </a:xfrm>
          <a:prstGeom prst="rect">
            <a:avLst/>
          </a:prstGeom>
          <a:noFill/>
          <a:ln>
            <a:noFill/>
          </a:ln>
        </p:spPr>
      </p:pic>
      <p:sp>
        <p:nvSpPr>
          <p:cNvPr id="735" name="Google Shape;735;p38"/>
          <p:cNvSpPr txBox="1"/>
          <p:nvPr>
            <p:ph type="ctrTitle"/>
          </p:nvPr>
        </p:nvSpPr>
        <p:spPr>
          <a:xfrm>
            <a:off x="-340050" y="30815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Satellite cells </a:t>
            </a:r>
            <a:endParaRPr sz="2100"/>
          </a:p>
          <a:p>
            <a:pPr indent="-336550" lvl="0" marL="1257300" rtl="0" algn="l">
              <a:spcBef>
                <a:spcPts val="0"/>
              </a:spcBef>
              <a:spcAft>
                <a:spcPts val="0"/>
              </a:spcAft>
              <a:buSzPts val="1700"/>
              <a:buFont typeface="Roboto"/>
              <a:buChar char="●"/>
            </a:pPr>
            <a:r>
              <a:rPr b="0" lang="en" sz="1700">
                <a:latin typeface="Roboto"/>
                <a:ea typeface="Roboto"/>
                <a:cs typeface="Roboto"/>
                <a:sym typeface="Roboto"/>
              </a:rPr>
              <a:t>Neural Crest Origin</a:t>
            </a:r>
            <a:endParaRPr b="0" sz="1700">
              <a:latin typeface="Roboto"/>
              <a:ea typeface="Roboto"/>
              <a:cs typeface="Roboto"/>
              <a:sym typeface="Roboto"/>
            </a:endParaRPr>
          </a:p>
          <a:p>
            <a:pPr indent="-336550" lvl="0" marL="1257300" rtl="0" algn="l">
              <a:spcBef>
                <a:spcPts val="0"/>
              </a:spcBef>
              <a:spcAft>
                <a:spcPts val="0"/>
              </a:spcAft>
              <a:buSzPts val="1700"/>
              <a:buFont typeface="Roboto"/>
              <a:buChar char="●"/>
            </a:pPr>
            <a:r>
              <a:rPr b="0" lang="en" sz="1700">
                <a:latin typeface="Roboto"/>
                <a:ea typeface="Roboto"/>
                <a:cs typeface="Roboto"/>
                <a:sym typeface="Roboto"/>
              </a:rPr>
              <a:t>Supply nutrients to the surrounding neurons</a:t>
            </a:r>
            <a:endParaRPr b="0" sz="1700">
              <a:latin typeface="Roboto"/>
              <a:ea typeface="Roboto"/>
              <a:cs typeface="Roboto"/>
              <a:sym typeface="Roboto"/>
            </a:endParaRPr>
          </a:p>
          <a:p>
            <a:pPr indent="-336550" lvl="0" marL="1257300" rtl="0" algn="l">
              <a:spcBef>
                <a:spcPts val="0"/>
              </a:spcBef>
              <a:spcAft>
                <a:spcPts val="0"/>
              </a:spcAft>
              <a:buSzPts val="1700"/>
              <a:buFont typeface="Roboto"/>
              <a:buChar char="●"/>
            </a:pPr>
            <a:r>
              <a:rPr b="0" lang="en" sz="1700">
                <a:latin typeface="Roboto"/>
                <a:ea typeface="Roboto"/>
                <a:cs typeface="Roboto"/>
                <a:sym typeface="Roboto"/>
              </a:rPr>
              <a:t>Some structural function</a:t>
            </a:r>
            <a:endParaRPr b="0" sz="1700">
              <a:latin typeface="Roboto"/>
              <a:ea typeface="Roboto"/>
              <a:cs typeface="Roboto"/>
              <a:sym typeface="Roboto"/>
            </a:endParaRPr>
          </a:p>
          <a:p>
            <a:pPr indent="-336550" lvl="0" marL="1257300" rtl="0" algn="l">
              <a:spcBef>
                <a:spcPts val="0"/>
              </a:spcBef>
              <a:spcAft>
                <a:spcPts val="0"/>
              </a:spcAft>
              <a:buSzPts val="1700"/>
              <a:buFont typeface="Roboto"/>
              <a:buChar char="●"/>
            </a:pPr>
            <a:r>
              <a:rPr b="0" lang="en" sz="1700">
                <a:latin typeface="Roboto"/>
                <a:ea typeface="Roboto"/>
                <a:cs typeface="Roboto"/>
                <a:sym typeface="Roboto"/>
              </a:rPr>
              <a:t>Protective, cushioning cells</a:t>
            </a:r>
            <a:endParaRPr b="0" sz="1700">
              <a:latin typeface="Roboto"/>
              <a:ea typeface="Roboto"/>
              <a:cs typeface="Roboto"/>
              <a:sym typeface="Roboto"/>
            </a:endParaRPr>
          </a:p>
          <a:p>
            <a:pPr indent="0" lvl="0" marL="0" rtl="0" algn="ctr">
              <a:spcBef>
                <a:spcPts val="0"/>
              </a:spcBef>
              <a:spcAft>
                <a:spcPts val="0"/>
              </a:spcAft>
              <a:buNone/>
            </a:pPr>
            <a:r>
              <a:t/>
            </a:r>
            <a:endParaRPr sz="2100"/>
          </a:p>
          <a:p>
            <a:pPr indent="0" lvl="0" marL="0" rtl="0" algn="l">
              <a:spcBef>
                <a:spcPts val="0"/>
              </a:spcBef>
              <a:spcAft>
                <a:spcPts val="0"/>
              </a:spcAft>
              <a:buNone/>
            </a:pPr>
            <a:r>
              <a:t/>
            </a:r>
            <a:endParaRPr sz="2100"/>
          </a:p>
        </p:txBody>
      </p:sp>
      <p:pic>
        <p:nvPicPr>
          <p:cNvPr id="736" name="Google Shape;736;p38"/>
          <p:cNvPicPr preferRelativeResize="0"/>
          <p:nvPr/>
        </p:nvPicPr>
        <p:blipFill>
          <a:blip r:embed="rId4">
            <a:alphaModFix/>
          </a:blip>
          <a:stretch>
            <a:fillRect/>
          </a:stretch>
        </p:blipFill>
        <p:spPr>
          <a:xfrm>
            <a:off x="5232125" y="1105600"/>
            <a:ext cx="3169124" cy="2376851"/>
          </a:xfrm>
          <a:prstGeom prst="rect">
            <a:avLst/>
          </a:prstGeom>
          <a:noFill/>
          <a:ln>
            <a:noFill/>
          </a:ln>
        </p:spPr>
      </p:pic>
      <p:sp>
        <p:nvSpPr>
          <p:cNvPr id="737" name="Google Shape;737;p38"/>
          <p:cNvSpPr txBox="1"/>
          <p:nvPr/>
        </p:nvSpPr>
        <p:spPr>
          <a:xfrm>
            <a:off x="5463125" y="3532850"/>
            <a:ext cx="3000000" cy="105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dk1"/>
                </a:solidFill>
                <a:latin typeface="Barlow Semi Condensed"/>
                <a:ea typeface="Barlow Semi Condensed"/>
                <a:cs typeface="Barlow Semi Condensed"/>
                <a:sym typeface="Barlow Semi Condensed"/>
              </a:rPr>
              <a:t>Schwann Cells</a:t>
            </a:r>
            <a:endParaRPr b="1" sz="2100">
              <a:solidFill>
                <a:schemeClr val="dk1"/>
              </a:solidFill>
              <a:latin typeface="Barlow Semi Condensed"/>
              <a:ea typeface="Barlow Semi Condensed"/>
              <a:cs typeface="Barlow Semi Condensed"/>
              <a:sym typeface="Barlow Semi Condensed"/>
            </a:endParaRPr>
          </a:p>
          <a:p>
            <a:pPr indent="-336550" lvl="0" marL="457200" rtl="0" algn="l">
              <a:spcBef>
                <a:spcPts val="0"/>
              </a:spcBef>
              <a:spcAft>
                <a:spcPts val="0"/>
              </a:spcAft>
              <a:buClr>
                <a:schemeClr val="dk1"/>
              </a:buClr>
              <a:buSzPts val="1700"/>
              <a:buFont typeface="Roboto"/>
              <a:buChar char="●"/>
            </a:pPr>
            <a:r>
              <a:rPr lang="en" sz="1700">
                <a:solidFill>
                  <a:schemeClr val="dk1"/>
                </a:solidFill>
                <a:latin typeface="Roboto"/>
                <a:ea typeface="Roboto"/>
                <a:cs typeface="Roboto"/>
                <a:sym typeface="Roboto"/>
              </a:rPr>
              <a:t>Neural Crest Origin</a:t>
            </a:r>
            <a:endParaRPr sz="1700">
              <a:solidFill>
                <a:schemeClr val="dk1"/>
              </a:solidFill>
              <a:latin typeface="Roboto"/>
              <a:ea typeface="Roboto"/>
              <a:cs typeface="Roboto"/>
              <a:sym typeface="Roboto"/>
            </a:endParaRPr>
          </a:p>
          <a:p>
            <a:pPr indent="0" lvl="0" marL="457200" rtl="0" algn="l">
              <a:spcBef>
                <a:spcPts val="0"/>
              </a:spcBef>
              <a:spcAft>
                <a:spcPts val="0"/>
              </a:spcAft>
              <a:buNone/>
            </a:pPr>
            <a:r>
              <a:t/>
            </a:r>
            <a:endParaRPr sz="1800">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39"/>
          <p:cNvSpPr txBox="1"/>
          <p:nvPr>
            <p:ph idx="1" type="subTitle"/>
          </p:nvPr>
        </p:nvSpPr>
        <p:spPr>
          <a:xfrm>
            <a:off x="5317525" y="3435502"/>
            <a:ext cx="2896800" cy="65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Provides protection and selective transport of the CNS </a:t>
            </a:r>
            <a:endParaRPr/>
          </a:p>
          <a:p>
            <a:pPr indent="0" lvl="0" marL="0" rtl="0" algn="ctr">
              <a:spcBef>
                <a:spcPts val="1600"/>
              </a:spcBef>
              <a:spcAft>
                <a:spcPts val="1600"/>
              </a:spcAft>
              <a:buNone/>
            </a:pPr>
            <a:r>
              <a:t/>
            </a:r>
            <a:endParaRPr/>
          </a:p>
        </p:txBody>
      </p:sp>
      <p:sp>
        <p:nvSpPr>
          <p:cNvPr id="743" name="Google Shape;743;p39"/>
          <p:cNvSpPr txBox="1"/>
          <p:nvPr>
            <p:ph type="ctrTitle"/>
          </p:nvPr>
        </p:nvSpPr>
        <p:spPr>
          <a:xfrm>
            <a:off x="715050" y="359450"/>
            <a:ext cx="77139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t>BLOOD BRAIN BARRIER </a:t>
            </a:r>
            <a:endParaRPr sz="3300"/>
          </a:p>
        </p:txBody>
      </p:sp>
      <p:sp>
        <p:nvSpPr>
          <p:cNvPr id="744" name="Google Shape;744;p39"/>
          <p:cNvSpPr txBox="1"/>
          <p:nvPr>
            <p:ph idx="2" type="subTitle"/>
          </p:nvPr>
        </p:nvSpPr>
        <p:spPr>
          <a:xfrm>
            <a:off x="5426100" y="2197744"/>
            <a:ext cx="2896800" cy="96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Made up of :</a:t>
            </a:r>
            <a:endParaRPr b="1"/>
          </a:p>
          <a:p>
            <a:pPr indent="-317500" lvl="0" marL="457200" rtl="0" algn="l">
              <a:spcBef>
                <a:spcPts val="1600"/>
              </a:spcBef>
              <a:spcAft>
                <a:spcPts val="0"/>
              </a:spcAft>
              <a:buClr>
                <a:schemeClr val="accent4"/>
              </a:buClr>
              <a:buSzPts val="1400"/>
              <a:buChar char="●"/>
            </a:pPr>
            <a:r>
              <a:rPr b="1" lang="en"/>
              <a:t>Capillary endothelial cells</a:t>
            </a:r>
            <a:endParaRPr b="1"/>
          </a:p>
          <a:p>
            <a:pPr indent="-317500" lvl="0" marL="457200" rtl="0" algn="l">
              <a:spcBef>
                <a:spcPts val="0"/>
              </a:spcBef>
              <a:spcAft>
                <a:spcPts val="0"/>
              </a:spcAft>
              <a:buClr>
                <a:schemeClr val="accent4"/>
              </a:buClr>
              <a:buSzPts val="1400"/>
              <a:buChar char="●"/>
            </a:pPr>
            <a:r>
              <a:rPr b="1" lang="en"/>
              <a:t>Basal lamina/basal membrane</a:t>
            </a:r>
            <a:endParaRPr b="1"/>
          </a:p>
          <a:p>
            <a:pPr indent="-317500" lvl="0" marL="457200" rtl="0" algn="l">
              <a:spcBef>
                <a:spcPts val="0"/>
              </a:spcBef>
              <a:spcAft>
                <a:spcPts val="0"/>
              </a:spcAft>
              <a:buClr>
                <a:schemeClr val="accent4"/>
              </a:buClr>
              <a:buSzPts val="1400"/>
              <a:buChar char="●"/>
            </a:pPr>
            <a:r>
              <a:rPr b="1" lang="en"/>
              <a:t>Astrocytes</a:t>
            </a:r>
            <a:endParaRPr b="1"/>
          </a:p>
          <a:p>
            <a:pPr indent="-317500" lvl="0" marL="457200" rtl="0" algn="l">
              <a:spcBef>
                <a:spcPts val="0"/>
              </a:spcBef>
              <a:spcAft>
                <a:spcPts val="0"/>
              </a:spcAft>
              <a:buClr>
                <a:schemeClr val="accent4"/>
              </a:buClr>
              <a:buSzPts val="1400"/>
              <a:buChar char="●"/>
            </a:pPr>
            <a:r>
              <a:rPr b="1" lang="en"/>
              <a:t>Pericytes </a:t>
            </a:r>
            <a:endParaRPr b="1"/>
          </a:p>
          <a:p>
            <a:pPr indent="0" lvl="0" marL="0" rtl="0" algn="ctr">
              <a:spcBef>
                <a:spcPts val="1600"/>
              </a:spcBef>
              <a:spcAft>
                <a:spcPts val="1600"/>
              </a:spcAft>
              <a:buNone/>
            </a:pPr>
            <a:r>
              <a:t/>
            </a:r>
            <a:endParaRPr>
              <a:solidFill>
                <a:schemeClr val="dk1"/>
              </a:solidFill>
            </a:endParaRPr>
          </a:p>
        </p:txBody>
      </p:sp>
      <p:pic>
        <p:nvPicPr>
          <p:cNvPr id="745" name="Google Shape;745;p39"/>
          <p:cNvPicPr preferRelativeResize="0"/>
          <p:nvPr/>
        </p:nvPicPr>
        <p:blipFill rotWithShape="1">
          <a:blip r:embed="rId3">
            <a:alphaModFix/>
          </a:blip>
          <a:srcRect b="0" l="0" r="10793" t="5258"/>
          <a:stretch/>
        </p:blipFill>
        <p:spPr>
          <a:xfrm>
            <a:off x="165150" y="1169650"/>
            <a:ext cx="4788500" cy="3794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3" name="Shape 463"/>
        <p:cNvGrpSpPr/>
        <p:nvPr/>
      </p:nvGrpSpPr>
      <p:grpSpPr>
        <a:xfrm>
          <a:off x="0" y="0"/>
          <a:ext cx="0" cy="0"/>
          <a:chOff x="0" y="0"/>
          <a:chExt cx="0" cy="0"/>
        </a:xfrm>
      </p:grpSpPr>
      <p:sp>
        <p:nvSpPr>
          <p:cNvPr id="464" name="Google Shape;464;p22"/>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we will be going through today: </a:t>
            </a:r>
            <a:endParaRPr/>
          </a:p>
        </p:txBody>
      </p:sp>
      <p:sp>
        <p:nvSpPr>
          <p:cNvPr id="465" name="Google Shape;465;p22"/>
          <p:cNvSpPr txBox="1"/>
          <p:nvPr/>
        </p:nvSpPr>
        <p:spPr>
          <a:xfrm>
            <a:off x="716725" y="854317"/>
            <a:ext cx="77139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LEARNING OUTCOMES</a:t>
            </a:r>
            <a:endParaRPr b="1" sz="1800">
              <a:solidFill>
                <a:schemeClr val="lt2"/>
              </a:solidFill>
              <a:latin typeface="Barlow Semi Condensed"/>
              <a:ea typeface="Barlow Semi Condensed"/>
              <a:cs typeface="Barlow Semi Condensed"/>
              <a:sym typeface="Barlow Semi Condensed"/>
            </a:endParaRPr>
          </a:p>
        </p:txBody>
      </p:sp>
      <p:grpSp>
        <p:nvGrpSpPr>
          <p:cNvPr id="466" name="Google Shape;466;p22"/>
          <p:cNvGrpSpPr/>
          <p:nvPr/>
        </p:nvGrpSpPr>
        <p:grpSpPr>
          <a:xfrm>
            <a:off x="993550" y="1368580"/>
            <a:ext cx="3103175" cy="504000"/>
            <a:chOff x="1518450" y="1444780"/>
            <a:chExt cx="3103175" cy="504000"/>
          </a:xfrm>
        </p:grpSpPr>
        <p:sp>
          <p:nvSpPr>
            <p:cNvPr id="467" name="Google Shape;467;p22"/>
            <p:cNvSpPr/>
            <p:nvPr/>
          </p:nvSpPr>
          <p:spPr>
            <a:xfrm>
              <a:off x="1518450" y="1444780"/>
              <a:ext cx="511800" cy="5040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Barlow Semi Condensed"/>
                  <a:ea typeface="Barlow Semi Condensed"/>
                  <a:cs typeface="Barlow Semi Condensed"/>
                  <a:sym typeface="Barlow Semi Condensed"/>
                </a:rPr>
                <a:t>01</a:t>
              </a:r>
              <a:endParaRPr sz="1000">
                <a:solidFill>
                  <a:schemeClr val="dk1"/>
                </a:solidFill>
              </a:endParaRPr>
            </a:p>
          </p:txBody>
        </p:sp>
        <p:sp>
          <p:nvSpPr>
            <p:cNvPr id="468" name="Google Shape;468;p22"/>
            <p:cNvSpPr txBox="1"/>
            <p:nvPr/>
          </p:nvSpPr>
          <p:spPr>
            <a:xfrm>
              <a:off x="2736725" y="1559675"/>
              <a:ext cx="1884900" cy="274200"/>
            </a:xfrm>
            <a:prstGeom prst="rect">
              <a:avLst/>
            </a:prstGeom>
            <a:noFill/>
            <a:ln>
              <a:noFill/>
            </a:ln>
          </p:spPr>
          <p:txBody>
            <a:bodyPr anchorCtr="0" anchor="ctr" bIns="0" lIns="91425" spcFirstLastPara="1" rIns="91425" wrap="square" tIns="0">
              <a:noAutofit/>
            </a:bodyPr>
            <a:lstStyle/>
            <a:p>
              <a:pPr indent="0" lvl="0" marL="0" rtl="0" algn="r">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General Overview</a:t>
              </a:r>
              <a:endParaRPr b="1" sz="1800">
                <a:solidFill>
                  <a:schemeClr val="lt2"/>
                </a:solidFill>
                <a:latin typeface="Barlow Semi Condensed"/>
                <a:ea typeface="Barlow Semi Condensed"/>
                <a:cs typeface="Barlow Semi Condensed"/>
                <a:sym typeface="Barlow Semi Condensed"/>
              </a:endParaRPr>
            </a:p>
          </p:txBody>
        </p:sp>
      </p:grpSp>
      <p:cxnSp>
        <p:nvCxnSpPr>
          <p:cNvPr id="469" name="Google Shape;469;p22"/>
          <p:cNvCxnSpPr>
            <a:stCxn id="467" idx="3"/>
            <a:endCxn id="468" idx="1"/>
          </p:cNvCxnSpPr>
          <p:nvPr/>
        </p:nvCxnSpPr>
        <p:spPr>
          <a:xfrm>
            <a:off x="1505350" y="1620580"/>
            <a:ext cx="706500" cy="600"/>
          </a:xfrm>
          <a:prstGeom prst="bentConnector3">
            <a:avLst>
              <a:gd fmla="val 49998" name="adj1"/>
            </a:avLst>
          </a:prstGeom>
          <a:noFill/>
          <a:ln cap="flat" cmpd="sng" w="38100">
            <a:solidFill>
              <a:schemeClr val="dk2"/>
            </a:solidFill>
            <a:prstDash val="solid"/>
            <a:round/>
            <a:headEnd len="med" w="med" type="none"/>
            <a:tailEnd len="med" w="med" type="oval"/>
          </a:ln>
        </p:spPr>
      </p:cxnSp>
      <p:grpSp>
        <p:nvGrpSpPr>
          <p:cNvPr id="470" name="Google Shape;470;p22"/>
          <p:cNvGrpSpPr/>
          <p:nvPr/>
        </p:nvGrpSpPr>
        <p:grpSpPr>
          <a:xfrm>
            <a:off x="993550" y="2469105"/>
            <a:ext cx="2671775" cy="962738"/>
            <a:chOff x="1518450" y="2545305"/>
            <a:chExt cx="2671775" cy="962738"/>
          </a:xfrm>
        </p:grpSpPr>
        <p:sp>
          <p:nvSpPr>
            <p:cNvPr id="471" name="Google Shape;471;p22"/>
            <p:cNvSpPr/>
            <p:nvPr/>
          </p:nvSpPr>
          <p:spPr>
            <a:xfrm>
              <a:off x="1518450" y="2545305"/>
              <a:ext cx="511800" cy="5040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Barlow Semi Condensed"/>
                  <a:ea typeface="Barlow Semi Condensed"/>
                  <a:cs typeface="Barlow Semi Condensed"/>
                  <a:sym typeface="Barlow Semi Condensed"/>
                </a:rPr>
                <a:t>02</a:t>
              </a:r>
              <a:endParaRPr sz="1000">
                <a:solidFill>
                  <a:schemeClr val="dk1"/>
                </a:solidFill>
              </a:endParaRPr>
            </a:p>
          </p:txBody>
        </p:sp>
        <p:sp>
          <p:nvSpPr>
            <p:cNvPr id="472" name="Google Shape;472;p22"/>
            <p:cNvSpPr txBox="1"/>
            <p:nvPr/>
          </p:nvSpPr>
          <p:spPr>
            <a:xfrm>
              <a:off x="2736725" y="2930243"/>
              <a:ext cx="1453500" cy="577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600">
                <a:solidFill>
                  <a:schemeClr val="lt2"/>
                </a:solidFill>
                <a:latin typeface="Roboto"/>
                <a:ea typeface="Roboto"/>
                <a:cs typeface="Roboto"/>
                <a:sym typeface="Roboto"/>
              </a:endParaRPr>
            </a:p>
          </p:txBody>
        </p:sp>
        <p:sp>
          <p:nvSpPr>
            <p:cNvPr id="473" name="Google Shape;473;p22"/>
            <p:cNvSpPr txBox="1"/>
            <p:nvPr/>
          </p:nvSpPr>
          <p:spPr>
            <a:xfrm>
              <a:off x="2736725" y="2660207"/>
              <a:ext cx="1453500" cy="274200"/>
            </a:xfrm>
            <a:prstGeom prst="rect">
              <a:avLst/>
            </a:prstGeom>
            <a:noFill/>
            <a:ln>
              <a:noFill/>
            </a:ln>
          </p:spPr>
          <p:txBody>
            <a:bodyPr anchorCtr="0" anchor="ctr" bIns="0" lIns="91425" spcFirstLastPara="1" rIns="91425" wrap="square" tIns="0">
              <a:noAutofit/>
            </a:bodyPr>
            <a:lstStyle/>
            <a:p>
              <a:pPr indent="0" lvl="0" marL="0" rtl="0" algn="r">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Cells of PNS</a:t>
              </a:r>
              <a:endParaRPr b="1" sz="1800">
                <a:solidFill>
                  <a:schemeClr val="lt2"/>
                </a:solidFill>
                <a:latin typeface="Barlow Semi Condensed"/>
                <a:ea typeface="Barlow Semi Condensed"/>
                <a:cs typeface="Barlow Semi Condensed"/>
                <a:sym typeface="Barlow Semi Condensed"/>
              </a:endParaRPr>
            </a:p>
          </p:txBody>
        </p:sp>
      </p:grpSp>
      <p:cxnSp>
        <p:nvCxnSpPr>
          <p:cNvPr id="474" name="Google Shape;474;p22"/>
          <p:cNvCxnSpPr>
            <a:stCxn id="471" idx="3"/>
            <a:endCxn id="473" idx="1"/>
          </p:cNvCxnSpPr>
          <p:nvPr/>
        </p:nvCxnSpPr>
        <p:spPr>
          <a:xfrm>
            <a:off x="1505350" y="2721105"/>
            <a:ext cx="706500" cy="600"/>
          </a:xfrm>
          <a:prstGeom prst="bentConnector3">
            <a:avLst>
              <a:gd fmla="val 49998" name="adj1"/>
            </a:avLst>
          </a:prstGeom>
          <a:noFill/>
          <a:ln cap="flat" cmpd="sng" w="38100">
            <a:solidFill>
              <a:schemeClr val="dk2"/>
            </a:solidFill>
            <a:prstDash val="solid"/>
            <a:round/>
            <a:headEnd len="med" w="med" type="none"/>
            <a:tailEnd len="med" w="med" type="oval"/>
          </a:ln>
        </p:spPr>
      </p:cxnSp>
      <p:grpSp>
        <p:nvGrpSpPr>
          <p:cNvPr id="475" name="Google Shape;475;p22"/>
          <p:cNvGrpSpPr/>
          <p:nvPr/>
        </p:nvGrpSpPr>
        <p:grpSpPr>
          <a:xfrm>
            <a:off x="993550" y="3569630"/>
            <a:ext cx="2671775" cy="504000"/>
            <a:chOff x="1518450" y="3645830"/>
            <a:chExt cx="2671775" cy="504000"/>
          </a:xfrm>
        </p:grpSpPr>
        <p:sp>
          <p:nvSpPr>
            <p:cNvPr id="476" name="Google Shape;476;p22"/>
            <p:cNvSpPr/>
            <p:nvPr/>
          </p:nvSpPr>
          <p:spPr>
            <a:xfrm>
              <a:off x="1518450" y="3645830"/>
              <a:ext cx="511800" cy="5040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Barlow Semi Condensed"/>
                  <a:ea typeface="Barlow Semi Condensed"/>
                  <a:cs typeface="Barlow Semi Condensed"/>
                  <a:sym typeface="Barlow Semi Condensed"/>
                </a:rPr>
                <a:t>03</a:t>
              </a:r>
              <a:endParaRPr sz="1000">
                <a:solidFill>
                  <a:schemeClr val="dk1"/>
                </a:solidFill>
              </a:endParaRPr>
            </a:p>
          </p:txBody>
        </p:sp>
        <p:sp>
          <p:nvSpPr>
            <p:cNvPr id="477" name="Google Shape;477;p22"/>
            <p:cNvSpPr txBox="1"/>
            <p:nvPr/>
          </p:nvSpPr>
          <p:spPr>
            <a:xfrm>
              <a:off x="2736725" y="3760739"/>
              <a:ext cx="1453500" cy="274200"/>
            </a:xfrm>
            <a:prstGeom prst="rect">
              <a:avLst/>
            </a:prstGeom>
            <a:noFill/>
            <a:ln>
              <a:noFill/>
            </a:ln>
          </p:spPr>
          <p:txBody>
            <a:bodyPr anchorCtr="0" anchor="ctr" bIns="0" lIns="91425" spcFirstLastPara="1" rIns="91425" wrap="square" tIns="0">
              <a:noAutofit/>
            </a:bodyPr>
            <a:lstStyle/>
            <a:p>
              <a:pPr indent="0" lvl="0" marL="0" rtl="0" algn="r">
                <a:spcBef>
                  <a:spcPts val="0"/>
                </a:spcBef>
                <a:spcAft>
                  <a:spcPts val="0"/>
                </a:spcAft>
                <a:buNone/>
              </a:pPr>
              <a:r>
                <a:t/>
              </a:r>
              <a:endParaRPr b="1" sz="1800">
                <a:solidFill>
                  <a:schemeClr val="lt2"/>
                </a:solidFill>
                <a:latin typeface="Barlow Semi Condensed"/>
                <a:ea typeface="Barlow Semi Condensed"/>
                <a:cs typeface="Barlow Semi Condensed"/>
                <a:sym typeface="Barlow Semi Condensed"/>
              </a:endParaRPr>
            </a:p>
            <a:p>
              <a:pPr indent="0" lvl="0" marL="0" rtl="0" algn="r">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C</a:t>
              </a:r>
              <a:r>
                <a:rPr b="1" lang="en" sz="1800">
                  <a:solidFill>
                    <a:schemeClr val="lt2"/>
                  </a:solidFill>
                  <a:latin typeface="Barlow Semi Condensed"/>
                  <a:ea typeface="Barlow Semi Condensed"/>
                  <a:cs typeface="Barlow Semi Condensed"/>
                  <a:sym typeface="Barlow Semi Condensed"/>
                </a:rPr>
                <a:t>ells of CNS</a:t>
              </a:r>
              <a:endParaRPr b="1" sz="1800">
                <a:solidFill>
                  <a:schemeClr val="lt2"/>
                </a:solidFill>
                <a:latin typeface="Barlow Semi Condensed"/>
                <a:ea typeface="Barlow Semi Condensed"/>
                <a:cs typeface="Barlow Semi Condensed"/>
                <a:sym typeface="Barlow Semi Condensed"/>
              </a:endParaRPr>
            </a:p>
            <a:p>
              <a:pPr indent="0" lvl="0" marL="0" rtl="0" algn="r">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 </a:t>
              </a:r>
              <a:endParaRPr b="1" sz="1800">
                <a:solidFill>
                  <a:schemeClr val="lt2"/>
                </a:solidFill>
                <a:latin typeface="Barlow Semi Condensed"/>
                <a:ea typeface="Barlow Semi Condensed"/>
                <a:cs typeface="Barlow Semi Condensed"/>
                <a:sym typeface="Barlow Semi Condensed"/>
              </a:endParaRPr>
            </a:p>
          </p:txBody>
        </p:sp>
      </p:grpSp>
      <p:cxnSp>
        <p:nvCxnSpPr>
          <p:cNvPr id="478" name="Google Shape;478;p22"/>
          <p:cNvCxnSpPr>
            <a:stCxn id="476" idx="3"/>
            <a:endCxn id="477" idx="1"/>
          </p:cNvCxnSpPr>
          <p:nvPr/>
        </p:nvCxnSpPr>
        <p:spPr>
          <a:xfrm>
            <a:off x="1505350" y="3821630"/>
            <a:ext cx="706500" cy="600"/>
          </a:xfrm>
          <a:prstGeom prst="bentConnector3">
            <a:avLst>
              <a:gd fmla="val 49998" name="adj1"/>
            </a:avLst>
          </a:prstGeom>
          <a:noFill/>
          <a:ln cap="flat" cmpd="sng" w="38100">
            <a:solidFill>
              <a:schemeClr val="dk2"/>
            </a:solidFill>
            <a:prstDash val="solid"/>
            <a:round/>
            <a:headEnd len="med" w="med" type="none"/>
            <a:tailEnd len="med" w="med" type="oval"/>
          </a:ln>
        </p:spPr>
      </p:cxnSp>
      <p:grpSp>
        <p:nvGrpSpPr>
          <p:cNvPr id="479" name="Google Shape;479;p22"/>
          <p:cNvGrpSpPr/>
          <p:nvPr/>
        </p:nvGrpSpPr>
        <p:grpSpPr>
          <a:xfrm>
            <a:off x="5233950" y="1368580"/>
            <a:ext cx="3041675" cy="962731"/>
            <a:chOff x="5758850" y="1444780"/>
            <a:chExt cx="3041675" cy="962731"/>
          </a:xfrm>
        </p:grpSpPr>
        <p:sp>
          <p:nvSpPr>
            <p:cNvPr id="480" name="Google Shape;480;p22"/>
            <p:cNvSpPr/>
            <p:nvPr/>
          </p:nvSpPr>
          <p:spPr>
            <a:xfrm>
              <a:off x="5758850" y="1444780"/>
              <a:ext cx="511800" cy="5040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Barlow Semi Condensed"/>
                  <a:ea typeface="Barlow Semi Condensed"/>
                  <a:cs typeface="Barlow Semi Condensed"/>
                  <a:sym typeface="Barlow Semi Condensed"/>
                </a:rPr>
                <a:t>04</a:t>
              </a:r>
              <a:endParaRPr sz="1000">
                <a:solidFill>
                  <a:schemeClr val="dk1"/>
                </a:solidFill>
              </a:endParaRPr>
            </a:p>
          </p:txBody>
        </p:sp>
        <p:sp>
          <p:nvSpPr>
            <p:cNvPr id="481" name="Google Shape;481;p22"/>
            <p:cNvSpPr txBox="1"/>
            <p:nvPr/>
          </p:nvSpPr>
          <p:spPr>
            <a:xfrm>
              <a:off x="6977125" y="1829711"/>
              <a:ext cx="1453500" cy="577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600">
                <a:solidFill>
                  <a:schemeClr val="lt2"/>
                </a:solidFill>
                <a:latin typeface="Roboto"/>
                <a:ea typeface="Roboto"/>
                <a:cs typeface="Roboto"/>
                <a:sym typeface="Roboto"/>
              </a:endParaRPr>
            </a:p>
          </p:txBody>
        </p:sp>
        <p:sp>
          <p:nvSpPr>
            <p:cNvPr id="482" name="Google Shape;482;p22"/>
            <p:cNvSpPr txBox="1"/>
            <p:nvPr/>
          </p:nvSpPr>
          <p:spPr>
            <a:xfrm>
              <a:off x="6977125" y="1559675"/>
              <a:ext cx="1823400" cy="274200"/>
            </a:xfrm>
            <a:prstGeom prst="rect">
              <a:avLst/>
            </a:prstGeom>
            <a:noFill/>
            <a:ln>
              <a:noFill/>
            </a:ln>
          </p:spPr>
          <p:txBody>
            <a:bodyPr anchorCtr="0" anchor="ctr" bIns="0" lIns="91425" spcFirstLastPara="1" rIns="91425" wrap="square" tIns="0">
              <a:noAutofit/>
            </a:bodyPr>
            <a:lstStyle/>
            <a:p>
              <a:pPr indent="0" lvl="0" marL="0" rtl="0" algn="l">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Blood Brain Barrier</a:t>
              </a:r>
              <a:endParaRPr b="1" sz="1800">
                <a:solidFill>
                  <a:schemeClr val="lt2"/>
                </a:solidFill>
                <a:latin typeface="Barlow Semi Condensed"/>
                <a:ea typeface="Barlow Semi Condensed"/>
                <a:cs typeface="Barlow Semi Condensed"/>
                <a:sym typeface="Barlow Semi Condensed"/>
              </a:endParaRPr>
            </a:p>
          </p:txBody>
        </p:sp>
      </p:grpSp>
      <p:cxnSp>
        <p:nvCxnSpPr>
          <p:cNvPr id="483" name="Google Shape;483;p22"/>
          <p:cNvCxnSpPr>
            <a:stCxn id="480" idx="3"/>
            <a:endCxn id="482" idx="1"/>
          </p:cNvCxnSpPr>
          <p:nvPr/>
        </p:nvCxnSpPr>
        <p:spPr>
          <a:xfrm>
            <a:off x="5745750" y="1620580"/>
            <a:ext cx="706500" cy="600"/>
          </a:xfrm>
          <a:prstGeom prst="bentConnector3">
            <a:avLst>
              <a:gd fmla="val 49998" name="adj1"/>
            </a:avLst>
          </a:prstGeom>
          <a:noFill/>
          <a:ln cap="flat" cmpd="sng" w="38100">
            <a:solidFill>
              <a:schemeClr val="dk2"/>
            </a:solidFill>
            <a:prstDash val="solid"/>
            <a:round/>
            <a:headEnd len="med" w="med" type="none"/>
            <a:tailEnd len="med" w="med" type="oval"/>
          </a:ln>
        </p:spPr>
      </p:cxnSp>
      <p:grpSp>
        <p:nvGrpSpPr>
          <p:cNvPr id="484" name="Google Shape;484;p22"/>
          <p:cNvGrpSpPr/>
          <p:nvPr/>
        </p:nvGrpSpPr>
        <p:grpSpPr>
          <a:xfrm>
            <a:off x="5233950" y="2469105"/>
            <a:ext cx="3253175" cy="504000"/>
            <a:chOff x="5758850" y="2545305"/>
            <a:chExt cx="3253175" cy="504000"/>
          </a:xfrm>
        </p:grpSpPr>
        <p:sp>
          <p:nvSpPr>
            <p:cNvPr id="485" name="Google Shape;485;p22"/>
            <p:cNvSpPr/>
            <p:nvPr/>
          </p:nvSpPr>
          <p:spPr>
            <a:xfrm>
              <a:off x="5758850" y="2545305"/>
              <a:ext cx="511800" cy="5040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Barlow Semi Condensed"/>
                  <a:ea typeface="Barlow Semi Condensed"/>
                  <a:cs typeface="Barlow Semi Condensed"/>
                  <a:sym typeface="Barlow Semi Condensed"/>
                </a:rPr>
                <a:t>05</a:t>
              </a:r>
              <a:endParaRPr sz="1000">
                <a:solidFill>
                  <a:schemeClr val="dk1"/>
                </a:solidFill>
              </a:endParaRPr>
            </a:p>
          </p:txBody>
        </p:sp>
        <p:sp>
          <p:nvSpPr>
            <p:cNvPr id="486" name="Google Shape;486;p22"/>
            <p:cNvSpPr txBox="1"/>
            <p:nvPr/>
          </p:nvSpPr>
          <p:spPr>
            <a:xfrm>
              <a:off x="6977125" y="2660200"/>
              <a:ext cx="2034900" cy="274200"/>
            </a:xfrm>
            <a:prstGeom prst="rect">
              <a:avLst/>
            </a:prstGeom>
            <a:noFill/>
            <a:ln>
              <a:noFill/>
            </a:ln>
          </p:spPr>
          <p:txBody>
            <a:bodyPr anchorCtr="0" anchor="ctr" bIns="0" lIns="91425" spcFirstLastPara="1" rIns="91425" wrap="square" tIns="0">
              <a:noAutofit/>
            </a:bodyPr>
            <a:lstStyle/>
            <a:p>
              <a:pPr indent="0" lvl="0" marL="0" rtl="0" algn="l">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Ventricular System overview</a:t>
              </a:r>
              <a:endParaRPr b="1" sz="1800">
                <a:solidFill>
                  <a:schemeClr val="lt2"/>
                </a:solidFill>
                <a:latin typeface="Barlow Semi Condensed"/>
                <a:ea typeface="Barlow Semi Condensed"/>
                <a:cs typeface="Barlow Semi Condensed"/>
                <a:sym typeface="Barlow Semi Condensed"/>
              </a:endParaRPr>
            </a:p>
          </p:txBody>
        </p:sp>
      </p:grpSp>
      <p:cxnSp>
        <p:nvCxnSpPr>
          <p:cNvPr id="487" name="Google Shape;487;p22"/>
          <p:cNvCxnSpPr>
            <a:stCxn id="485" idx="3"/>
            <a:endCxn id="486" idx="1"/>
          </p:cNvCxnSpPr>
          <p:nvPr/>
        </p:nvCxnSpPr>
        <p:spPr>
          <a:xfrm>
            <a:off x="5745750" y="2721105"/>
            <a:ext cx="706500" cy="600"/>
          </a:xfrm>
          <a:prstGeom prst="bentConnector3">
            <a:avLst>
              <a:gd fmla="val 49998" name="adj1"/>
            </a:avLst>
          </a:prstGeom>
          <a:noFill/>
          <a:ln cap="flat" cmpd="sng" w="38100">
            <a:solidFill>
              <a:schemeClr val="dk2"/>
            </a:solidFill>
            <a:prstDash val="solid"/>
            <a:round/>
            <a:headEnd len="med" w="med" type="none"/>
            <a:tailEnd len="med" w="med" type="oval"/>
          </a:ln>
        </p:spPr>
      </p:cxnSp>
      <p:grpSp>
        <p:nvGrpSpPr>
          <p:cNvPr id="488" name="Google Shape;488;p22"/>
          <p:cNvGrpSpPr/>
          <p:nvPr/>
        </p:nvGrpSpPr>
        <p:grpSpPr>
          <a:xfrm>
            <a:off x="5233950" y="3569630"/>
            <a:ext cx="3153575" cy="962745"/>
            <a:chOff x="5758850" y="3645830"/>
            <a:chExt cx="3153575" cy="962745"/>
          </a:xfrm>
        </p:grpSpPr>
        <p:sp>
          <p:nvSpPr>
            <p:cNvPr id="489" name="Google Shape;489;p22"/>
            <p:cNvSpPr/>
            <p:nvPr/>
          </p:nvSpPr>
          <p:spPr>
            <a:xfrm>
              <a:off x="5758850" y="3645830"/>
              <a:ext cx="511800" cy="5040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Barlow Semi Condensed"/>
                  <a:ea typeface="Barlow Semi Condensed"/>
                  <a:cs typeface="Barlow Semi Condensed"/>
                  <a:sym typeface="Barlow Semi Condensed"/>
                </a:rPr>
                <a:t>06</a:t>
              </a:r>
              <a:endParaRPr sz="1000">
                <a:solidFill>
                  <a:schemeClr val="dk1"/>
                </a:solidFill>
              </a:endParaRPr>
            </a:p>
          </p:txBody>
        </p:sp>
        <p:sp>
          <p:nvSpPr>
            <p:cNvPr id="490" name="Google Shape;490;p22"/>
            <p:cNvSpPr txBox="1"/>
            <p:nvPr/>
          </p:nvSpPr>
          <p:spPr>
            <a:xfrm>
              <a:off x="6977125" y="4030775"/>
              <a:ext cx="1453500" cy="577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600">
                <a:solidFill>
                  <a:schemeClr val="lt2"/>
                </a:solidFill>
                <a:latin typeface="Roboto"/>
                <a:ea typeface="Roboto"/>
                <a:cs typeface="Roboto"/>
                <a:sym typeface="Roboto"/>
              </a:endParaRPr>
            </a:p>
          </p:txBody>
        </p:sp>
        <p:sp>
          <p:nvSpPr>
            <p:cNvPr id="491" name="Google Shape;491;p22"/>
            <p:cNvSpPr txBox="1"/>
            <p:nvPr/>
          </p:nvSpPr>
          <p:spPr>
            <a:xfrm>
              <a:off x="6977125" y="3760750"/>
              <a:ext cx="1935300" cy="274200"/>
            </a:xfrm>
            <a:prstGeom prst="rect">
              <a:avLst/>
            </a:prstGeom>
            <a:noFill/>
            <a:ln>
              <a:noFill/>
            </a:ln>
          </p:spPr>
          <p:txBody>
            <a:bodyPr anchorCtr="0" anchor="ctr" bIns="0" lIns="91425" spcFirstLastPara="1" rIns="91425" wrap="square" tIns="0">
              <a:noAutofit/>
            </a:bodyPr>
            <a:lstStyle/>
            <a:p>
              <a:pPr indent="0" lvl="0" marL="0" rtl="0" algn="l">
                <a:spcBef>
                  <a:spcPts val="0"/>
                </a:spcBef>
                <a:spcAft>
                  <a:spcPts val="0"/>
                </a:spcAft>
                <a:buNone/>
              </a:pPr>
              <a:r>
                <a:t/>
              </a:r>
              <a:endParaRPr b="1" sz="1800">
                <a:solidFill>
                  <a:schemeClr val="lt2"/>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Cranial  Nerves + Meninges</a:t>
              </a:r>
              <a:endParaRPr b="1" sz="1800">
                <a:solidFill>
                  <a:schemeClr val="lt2"/>
                </a:solidFill>
                <a:latin typeface="Barlow Semi Condensed"/>
                <a:ea typeface="Barlow Semi Condensed"/>
                <a:cs typeface="Barlow Semi Condensed"/>
                <a:sym typeface="Barlow Semi Condensed"/>
              </a:endParaRPr>
            </a:p>
            <a:p>
              <a:pPr indent="0" lvl="0" marL="0" rtl="0" algn="r">
                <a:spcBef>
                  <a:spcPts val="0"/>
                </a:spcBef>
                <a:spcAft>
                  <a:spcPts val="0"/>
                </a:spcAft>
                <a:buNone/>
              </a:pPr>
              <a:r>
                <a:t/>
              </a:r>
              <a:endParaRPr b="1" sz="1800">
                <a:solidFill>
                  <a:schemeClr val="lt2"/>
                </a:solidFill>
                <a:latin typeface="Barlow Semi Condensed"/>
                <a:ea typeface="Barlow Semi Condensed"/>
                <a:cs typeface="Barlow Semi Condensed"/>
                <a:sym typeface="Barlow Semi Condensed"/>
              </a:endParaRPr>
            </a:p>
          </p:txBody>
        </p:sp>
      </p:grpSp>
      <p:cxnSp>
        <p:nvCxnSpPr>
          <p:cNvPr id="492" name="Google Shape;492;p22"/>
          <p:cNvCxnSpPr>
            <a:stCxn id="489" idx="3"/>
            <a:endCxn id="491" idx="1"/>
          </p:cNvCxnSpPr>
          <p:nvPr/>
        </p:nvCxnSpPr>
        <p:spPr>
          <a:xfrm>
            <a:off x="5745750" y="3821630"/>
            <a:ext cx="706500" cy="600"/>
          </a:xfrm>
          <a:prstGeom prst="bentConnector3">
            <a:avLst>
              <a:gd fmla="val 49998" name="adj1"/>
            </a:avLst>
          </a:prstGeom>
          <a:noFill/>
          <a:ln cap="flat" cmpd="sng" w="38100">
            <a:solidFill>
              <a:schemeClr val="dk2"/>
            </a:solidFill>
            <a:prstDash val="solid"/>
            <a:round/>
            <a:headEnd len="med" w="med" type="none"/>
            <a:tailEnd len="med" w="med" type="oval"/>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40"/>
          <p:cNvSpPr txBox="1"/>
          <p:nvPr>
            <p:ph type="ctrTitle"/>
          </p:nvPr>
        </p:nvSpPr>
        <p:spPr>
          <a:xfrm flipH="1">
            <a:off x="1579725" y="3119700"/>
            <a:ext cx="6361200" cy="96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Are there exceptions to the BBB?</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54" name="Shape 754"/>
        <p:cNvGrpSpPr/>
        <p:nvPr/>
      </p:nvGrpSpPr>
      <p:grpSpPr>
        <a:xfrm>
          <a:off x="0" y="0"/>
          <a:ext cx="0" cy="0"/>
          <a:chOff x="0" y="0"/>
          <a:chExt cx="0" cy="0"/>
        </a:xfrm>
      </p:grpSpPr>
      <p:sp>
        <p:nvSpPr>
          <p:cNvPr id="755" name="Google Shape;755;p41"/>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Circumventricular organs</a:t>
            </a:r>
            <a:endParaRPr sz="2700"/>
          </a:p>
        </p:txBody>
      </p:sp>
      <p:sp>
        <p:nvSpPr>
          <p:cNvPr id="756" name="Google Shape;756;p41"/>
          <p:cNvSpPr txBox="1"/>
          <p:nvPr/>
        </p:nvSpPr>
        <p:spPr>
          <a:xfrm>
            <a:off x="866025" y="871542"/>
            <a:ext cx="77139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YES!</a:t>
            </a:r>
            <a:endParaRPr b="1" sz="1800">
              <a:solidFill>
                <a:schemeClr val="dk1"/>
              </a:solidFill>
              <a:latin typeface="Barlow Semi Condensed"/>
              <a:ea typeface="Barlow Semi Condensed"/>
              <a:cs typeface="Barlow Semi Condensed"/>
              <a:sym typeface="Barlow Semi Condensed"/>
            </a:endParaRPr>
          </a:p>
        </p:txBody>
      </p:sp>
      <p:sp>
        <p:nvSpPr>
          <p:cNvPr id="757" name="Google Shape;757;p41"/>
          <p:cNvSpPr txBox="1"/>
          <p:nvPr/>
        </p:nvSpPr>
        <p:spPr>
          <a:xfrm>
            <a:off x="162375" y="2194500"/>
            <a:ext cx="3547500" cy="28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Barlow Semi Condensed SemiBold"/>
                <a:ea typeface="Barlow Semi Condensed SemiBold"/>
                <a:cs typeface="Barlow Semi Condensed SemiBold"/>
                <a:sym typeface="Barlow Semi Condensed SemiBold"/>
              </a:rPr>
              <a:t>A group of structures lacking a blood-brain barrier that are centered around the ventricles of the brain: </a:t>
            </a:r>
            <a:endParaRPr sz="1800">
              <a:solidFill>
                <a:srgbClr val="FFFFFF"/>
              </a:solidFill>
              <a:latin typeface="Barlow Semi Condensed SemiBold"/>
              <a:ea typeface="Barlow Semi Condensed SemiBold"/>
              <a:cs typeface="Barlow Semi Condensed SemiBold"/>
              <a:sym typeface="Barlow Semi Condensed SemiBold"/>
            </a:endParaRPr>
          </a:p>
          <a:p>
            <a:pPr indent="-317500" lvl="0" marL="457200" rtl="0" algn="l">
              <a:spcBef>
                <a:spcPts val="0"/>
              </a:spcBef>
              <a:spcAft>
                <a:spcPts val="0"/>
              </a:spcAft>
              <a:buClr>
                <a:schemeClr val="dk1"/>
              </a:buClr>
              <a:buSzPts val="1400"/>
              <a:buFont typeface="Barlow Semi Condensed SemiBold"/>
              <a:buChar char="●"/>
            </a:pPr>
            <a:r>
              <a:rPr lang="en">
                <a:solidFill>
                  <a:schemeClr val="dk1"/>
                </a:solidFill>
                <a:latin typeface="Barlow Semi Condensed SemiBold"/>
                <a:ea typeface="Barlow Semi Condensed SemiBold"/>
                <a:cs typeface="Barlow Semi Condensed SemiBold"/>
                <a:sym typeface="Barlow Semi Condensed SemiBold"/>
              </a:rPr>
              <a:t>Neurohypophysis and medial eminence</a:t>
            </a:r>
            <a:endParaRPr>
              <a:solidFill>
                <a:schemeClr val="dk1"/>
              </a:solidFill>
              <a:latin typeface="Barlow Semi Condensed SemiBold"/>
              <a:ea typeface="Barlow Semi Condensed SemiBold"/>
              <a:cs typeface="Barlow Semi Condensed SemiBold"/>
              <a:sym typeface="Barlow Semi Condensed SemiBold"/>
            </a:endParaRPr>
          </a:p>
          <a:p>
            <a:pPr indent="-317500" lvl="1" marL="914400" rtl="0" algn="l">
              <a:spcBef>
                <a:spcPts val="0"/>
              </a:spcBef>
              <a:spcAft>
                <a:spcPts val="0"/>
              </a:spcAft>
              <a:buClr>
                <a:srgbClr val="FFFFFF"/>
              </a:buClr>
              <a:buSzPts val="1400"/>
              <a:buFont typeface="Barlow Semi Condensed SemiBold"/>
              <a:buChar char="○"/>
            </a:pPr>
            <a:r>
              <a:rPr lang="en">
                <a:solidFill>
                  <a:srgbClr val="FFFFFF"/>
                </a:solidFill>
                <a:latin typeface="Barlow Semi Condensed SemiBold"/>
                <a:ea typeface="Barlow Semi Condensed SemiBold"/>
                <a:cs typeface="Barlow Semi Condensed SemiBold"/>
                <a:sym typeface="Barlow Semi Condensed SemiBold"/>
              </a:rPr>
              <a:t>Release and control of pituitary hormones</a:t>
            </a:r>
            <a:endParaRPr>
              <a:solidFill>
                <a:srgbClr val="FFFFFF"/>
              </a:solidFill>
              <a:latin typeface="Barlow Semi Condensed SemiBold"/>
              <a:ea typeface="Barlow Semi Condensed SemiBold"/>
              <a:cs typeface="Barlow Semi Condensed SemiBold"/>
              <a:sym typeface="Barlow Semi Condensed SemiBold"/>
            </a:endParaRPr>
          </a:p>
          <a:p>
            <a:pPr indent="-317500" lvl="0" marL="457200" rtl="0" algn="l">
              <a:spcBef>
                <a:spcPts val="0"/>
              </a:spcBef>
              <a:spcAft>
                <a:spcPts val="0"/>
              </a:spcAft>
              <a:buClr>
                <a:schemeClr val="dk1"/>
              </a:buClr>
              <a:buSzPts val="1400"/>
              <a:buFont typeface="Barlow Semi Condensed SemiBold"/>
              <a:buChar char="●"/>
            </a:pPr>
            <a:r>
              <a:rPr lang="en">
                <a:solidFill>
                  <a:schemeClr val="dk1"/>
                </a:solidFill>
                <a:latin typeface="Barlow Semi Condensed SemiBold"/>
                <a:ea typeface="Barlow Semi Condensed SemiBold"/>
                <a:cs typeface="Barlow Semi Condensed SemiBold"/>
                <a:sym typeface="Barlow Semi Condensed SemiBold"/>
              </a:rPr>
              <a:t>Area postrema</a:t>
            </a:r>
            <a:endParaRPr>
              <a:solidFill>
                <a:schemeClr val="dk1"/>
              </a:solidFill>
              <a:latin typeface="Barlow Semi Condensed SemiBold"/>
              <a:ea typeface="Barlow Semi Condensed SemiBold"/>
              <a:cs typeface="Barlow Semi Condensed SemiBold"/>
              <a:sym typeface="Barlow Semi Condensed SemiBold"/>
            </a:endParaRPr>
          </a:p>
          <a:p>
            <a:pPr indent="-317500" lvl="1" marL="914400" rtl="0" algn="l">
              <a:spcBef>
                <a:spcPts val="0"/>
              </a:spcBef>
              <a:spcAft>
                <a:spcPts val="0"/>
              </a:spcAft>
              <a:buClr>
                <a:srgbClr val="FFFFFF"/>
              </a:buClr>
              <a:buSzPts val="1400"/>
              <a:buFont typeface="Barlow Semi Condensed SemiBold"/>
              <a:buChar char="○"/>
            </a:pPr>
            <a:r>
              <a:rPr lang="en">
                <a:solidFill>
                  <a:srgbClr val="FFFFFF"/>
                </a:solidFill>
                <a:latin typeface="Barlow Semi Condensed SemiBold"/>
                <a:ea typeface="Barlow Semi Condensed SemiBold"/>
                <a:cs typeface="Barlow Semi Condensed SemiBold"/>
                <a:sym typeface="Barlow Semi Condensed SemiBold"/>
              </a:rPr>
              <a:t>Chemotactic trigger zone, causes vomiting by detecting circulating toxins</a:t>
            </a:r>
            <a:endParaRPr>
              <a:solidFill>
                <a:srgbClr val="FFFFFF"/>
              </a:solidFill>
              <a:latin typeface="Barlow Semi Condensed SemiBold"/>
              <a:ea typeface="Barlow Semi Condensed SemiBold"/>
              <a:cs typeface="Barlow Semi Condensed SemiBold"/>
              <a:sym typeface="Barlow Semi Condensed SemiBold"/>
            </a:endParaRPr>
          </a:p>
          <a:p>
            <a:pPr indent="-317500" lvl="0" marL="457200" rtl="0" algn="l">
              <a:spcBef>
                <a:spcPts val="0"/>
              </a:spcBef>
              <a:spcAft>
                <a:spcPts val="0"/>
              </a:spcAft>
              <a:buClr>
                <a:schemeClr val="dk1"/>
              </a:buClr>
              <a:buSzPts val="1400"/>
              <a:buFont typeface="Barlow Semi Condensed SemiBold"/>
              <a:buChar char="●"/>
            </a:pPr>
            <a:r>
              <a:rPr lang="en">
                <a:solidFill>
                  <a:schemeClr val="dk1"/>
                </a:solidFill>
                <a:latin typeface="Barlow Semi Condensed SemiBold"/>
                <a:ea typeface="Barlow Semi Condensed SemiBold"/>
                <a:cs typeface="Barlow Semi Condensed SemiBold"/>
                <a:sym typeface="Barlow Semi Condensed SemiBold"/>
              </a:rPr>
              <a:t>Pineal gland</a:t>
            </a:r>
            <a:endParaRPr>
              <a:solidFill>
                <a:schemeClr val="dk1"/>
              </a:solidFill>
              <a:latin typeface="Barlow Semi Condensed SemiBold"/>
              <a:ea typeface="Barlow Semi Condensed SemiBold"/>
              <a:cs typeface="Barlow Semi Condensed SemiBold"/>
              <a:sym typeface="Barlow Semi Condensed SemiBold"/>
            </a:endParaRPr>
          </a:p>
          <a:p>
            <a:pPr indent="-317500" lvl="1" marL="914400" rtl="0" algn="l">
              <a:spcBef>
                <a:spcPts val="0"/>
              </a:spcBef>
              <a:spcAft>
                <a:spcPts val="0"/>
              </a:spcAft>
              <a:buClr>
                <a:srgbClr val="FFFFFF"/>
              </a:buClr>
              <a:buSzPts val="1400"/>
              <a:buFont typeface="Barlow Semi Condensed SemiBold"/>
              <a:buChar char="○"/>
            </a:pPr>
            <a:r>
              <a:rPr lang="en">
                <a:solidFill>
                  <a:srgbClr val="FFFFFF"/>
                </a:solidFill>
                <a:latin typeface="Barlow Semi Condensed SemiBold"/>
                <a:ea typeface="Barlow Semi Condensed SemiBold"/>
                <a:cs typeface="Barlow Semi Condensed SemiBold"/>
                <a:sym typeface="Barlow Semi Condensed SemiBold"/>
              </a:rPr>
              <a:t>Melatonin and circadian rhythm control</a:t>
            </a:r>
            <a:endParaRPr>
              <a:solidFill>
                <a:srgbClr val="FFFFFF"/>
              </a:solidFill>
              <a:latin typeface="Barlow Semi Condensed SemiBold"/>
              <a:ea typeface="Barlow Semi Condensed SemiBold"/>
              <a:cs typeface="Barlow Semi Condensed SemiBold"/>
              <a:sym typeface="Barlow Semi Condensed SemiBold"/>
            </a:endParaRPr>
          </a:p>
          <a:p>
            <a:pPr indent="-317500" lvl="0" marL="457200" rtl="0" algn="l">
              <a:spcBef>
                <a:spcPts val="0"/>
              </a:spcBef>
              <a:spcAft>
                <a:spcPts val="0"/>
              </a:spcAft>
              <a:buClr>
                <a:schemeClr val="dk1"/>
              </a:buClr>
              <a:buSzPts val="1400"/>
              <a:buFont typeface="Barlow Semi Condensed SemiBold"/>
              <a:buChar char="●"/>
            </a:pPr>
            <a:r>
              <a:rPr lang="en">
                <a:solidFill>
                  <a:schemeClr val="dk1"/>
                </a:solidFill>
                <a:latin typeface="Barlow Semi Condensed SemiBold"/>
                <a:ea typeface="Barlow Semi Condensed SemiBold"/>
                <a:cs typeface="Barlow Semi Condensed SemiBold"/>
                <a:sym typeface="Barlow Semi Condensed SemiBold"/>
              </a:rPr>
              <a:t>Subcommissural</a:t>
            </a:r>
            <a:r>
              <a:rPr lang="en">
                <a:solidFill>
                  <a:schemeClr val="dk1"/>
                </a:solidFill>
                <a:latin typeface="Barlow Semi Condensed SemiBold"/>
                <a:ea typeface="Barlow Semi Condensed SemiBold"/>
                <a:cs typeface="Barlow Semi Condensed SemiBold"/>
                <a:sym typeface="Barlow Semi Condensed SemiBold"/>
              </a:rPr>
              <a:t> organ, organ vasculosum &amp; subfornical organ</a:t>
            </a:r>
            <a:endParaRPr>
              <a:solidFill>
                <a:schemeClr val="dk1"/>
              </a:solidFill>
              <a:latin typeface="Barlow Semi Condensed SemiBold"/>
              <a:ea typeface="Barlow Semi Condensed SemiBold"/>
              <a:cs typeface="Barlow Semi Condensed SemiBold"/>
              <a:sym typeface="Barlow Semi Condensed SemiBold"/>
            </a:endParaRPr>
          </a:p>
          <a:p>
            <a:pPr indent="-317500" lvl="1" marL="914400" rtl="0" algn="l">
              <a:spcBef>
                <a:spcPts val="0"/>
              </a:spcBef>
              <a:spcAft>
                <a:spcPts val="0"/>
              </a:spcAft>
              <a:buClr>
                <a:srgbClr val="FFFFFF"/>
              </a:buClr>
              <a:buSzPts val="1400"/>
              <a:buFont typeface="Barlow Semi Condensed SemiBold"/>
              <a:buChar char="○"/>
            </a:pPr>
            <a:r>
              <a:rPr lang="en">
                <a:solidFill>
                  <a:srgbClr val="FFFFFF"/>
                </a:solidFill>
                <a:latin typeface="Barlow Semi Condensed SemiBold"/>
                <a:ea typeface="Barlow Semi Condensed SemiBold"/>
                <a:cs typeface="Barlow Semi Condensed SemiBold"/>
                <a:sym typeface="Barlow Semi Condensed SemiBold"/>
              </a:rPr>
              <a:t>OVLT- osmoreceptors</a:t>
            </a:r>
            <a:endParaRPr>
              <a:solidFill>
                <a:srgbClr val="FFFFFF"/>
              </a:solidFill>
              <a:latin typeface="Barlow Semi Condensed SemiBold"/>
              <a:ea typeface="Barlow Semi Condensed SemiBold"/>
              <a:cs typeface="Barlow Semi Condensed SemiBold"/>
              <a:sym typeface="Barlow Semi Condensed SemiBold"/>
            </a:endParaRPr>
          </a:p>
          <a:p>
            <a:pPr indent="0" lvl="0" marL="457200" rtl="0" algn="l">
              <a:spcBef>
                <a:spcPts val="0"/>
              </a:spcBef>
              <a:spcAft>
                <a:spcPts val="0"/>
              </a:spcAft>
              <a:buNone/>
            </a:pPr>
            <a:r>
              <a:t/>
            </a:r>
            <a:endParaRPr>
              <a:solidFill>
                <a:srgbClr val="FFFFFF"/>
              </a:solidFill>
              <a:latin typeface="Barlow Semi Condensed SemiBold"/>
              <a:ea typeface="Barlow Semi Condensed SemiBold"/>
              <a:cs typeface="Barlow Semi Condensed SemiBold"/>
              <a:sym typeface="Barlow Semi Condensed SemiBold"/>
            </a:endParaRPr>
          </a:p>
          <a:p>
            <a:pPr indent="0" lvl="0" marL="0" rtl="0" algn="l">
              <a:spcBef>
                <a:spcPts val="0"/>
              </a:spcBef>
              <a:spcAft>
                <a:spcPts val="0"/>
              </a:spcAft>
              <a:buNone/>
            </a:pPr>
            <a:r>
              <a:t/>
            </a:r>
            <a:endParaRPr>
              <a:solidFill>
                <a:srgbClr val="FFFFFF"/>
              </a:solidFill>
              <a:latin typeface="Barlow Semi Condensed SemiBold"/>
              <a:ea typeface="Barlow Semi Condensed SemiBold"/>
              <a:cs typeface="Barlow Semi Condensed SemiBold"/>
              <a:sym typeface="Barlow Semi Condensed SemiBold"/>
            </a:endParaRPr>
          </a:p>
          <a:p>
            <a:pPr indent="0" lvl="0" marL="0" rtl="0" algn="ctr">
              <a:spcBef>
                <a:spcPts val="0"/>
              </a:spcBef>
              <a:spcAft>
                <a:spcPts val="0"/>
              </a:spcAft>
              <a:buNone/>
            </a:pPr>
            <a:r>
              <a:t/>
            </a:r>
            <a:endParaRPr>
              <a:solidFill>
                <a:srgbClr val="FFFFFF"/>
              </a:solidFill>
              <a:latin typeface="Barlow Semi Condensed SemiBold"/>
              <a:ea typeface="Barlow Semi Condensed SemiBold"/>
              <a:cs typeface="Barlow Semi Condensed SemiBold"/>
              <a:sym typeface="Barlow Semi Condensed SemiBold"/>
            </a:endParaRPr>
          </a:p>
          <a:p>
            <a:pPr indent="0" lvl="0" marL="0" rtl="0" algn="ctr">
              <a:spcBef>
                <a:spcPts val="0"/>
              </a:spcBef>
              <a:spcAft>
                <a:spcPts val="0"/>
              </a:spcAft>
              <a:buNone/>
            </a:pPr>
            <a:r>
              <a:t/>
            </a:r>
            <a:endParaRPr>
              <a:solidFill>
                <a:srgbClr val="FFFFFF"/>
              </a:solidFill>
              <a:latin typeface="Barlow Semi Condensed SemiBold"/>
              <a:ea typeface="Barlow Semi Condensed SemiBold"/>
              <a:cs typeface="Barlow Semi Condensed SemiBold"/>
              <a:sym typeface="Barlow Semi Condensed SemiBold"/>
            </a:endParaRPr>
          </a:p>
          <a:p>
            <a:pPr indent="0" lvl="0" marL="0" rtl="0" algn="ctr">
              <a:spcBef>
                <a:spcPts val="0"/>
              </a:spcBef>
              <a:spcAft>
                <a:spcPts val="0"/>
              </a:spcAft>
              <a:buNone/>
            </a:pPr>
            <a:r>
              <a:t/>
            </a:r>
            <a:endParaRPr>
              <a:solidFill>
                <a:srgbClr val="FFFFFF"/>
              </a:solidFill>
              <a:latin typeface="Barlow Semi Condensed SemiBold"/>
              <a:ea typeface="Barlow Semi Condensed SemiBold"/>
              <a:cs typeface="Barlow Semi Condensed SemiBold"/>
              <a:sym typeface="Barlow Semi Condensed SemiBold"/>
            </a:endParaRPr>
          </a:p>
        </p:txBody>
      </p:sp>
      <p:pic>
        <p:nvPicPr>
          <p:cNvPr id="758" name="Google Shape;758;p41"/>
          <p:cNvPicPr preferRelativeResize="0"/>
          <p:nvPr/>
        </p:nvPicPr>
        <p:blipFill>
          <a:blip r:embed="rId3">
            <a:alphaModFix/>
          </a:blip>
          <a:stretch>
            <a:fillRect/>
          </a:stretch>
        </p:blipFill>
        <p:spPr>
          <a:xfrm>
            <a:off x="3709875" y="1638600"/>
            <a:ext cx="5343899" cy="24544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42"/>
          <p:cNvSpPr txBox="1"/>
          <p:nvPr>
            <p:ph type="title"/>
          </p:nvPr>
        </p:nvSpPr>
        <p:spPr>
          <a:xfrm>
            <a:off x="720000" y="2138850"/>
            <a:ext cx="77040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Ventricular System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7" name="Shape 767"/>
        <p:cNvGrpSpPr/>
        <p:nvPr/>
      </p:nvGrpSpPr>
      <p:grpSpPr>
        <a:xfrm>
          <a:off x="0" y="0"/>
          <a:ext cx="0" cy="0"/>
          <a:chOff x="0" y="0"/>
          <a:chExt cx="0" cy="0"/>
        </a:xfrm>
      </p:grpSpPr>
      <p:sp>
        <p:nvSpPr>
          <p:cNvPr id="768" name="Google Shape;768;p43"/>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400"/>
              <a:t>WHAT IS IT?</a:t>
            </a:r>
            <a:r>
              <a:rPr lang="en"/>
              <a:t> </a:t>
            </a:r>
            <a:endParaRPr>
              <a:solidFill>
                <a:schemeClr val="lt2"/>
              </a:solidFill>
            </a:endParaRPr>
          </a:p>
        </p:txBody>
      </p:sp>
      <p:sp>
        <p:nvSpPr>
          <p:cNvPr id="769" name="Google Shape;769;p43"/>
          <p:cNvSpPr txBox="1"/>
          <p:nvPr/>
        </p:nvSpPr>
        <p:spPr>
          <a:xfrm>
            <a:off x="350225" y="1741300"/>
            <a:ext cx="4196400" cy="16854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FFFFFF"/>
              </a:buClr>
              <a:buSzPts val="1600"/>
              <a:buChar char="●"/>
            </a:pPr>
            <a:r>
              <a:rPr lang="en" sz="1600">
                <a:solidFill>
                  <a:srgbClr val="FFFFFF"/>
                </a:solidFill>
              </a:rPr>
              <a:t>A</a:t>
            </a:r>
            <a:r>
              <a:rPr lang="en" sz="1600">
                <a:solidFill>
                  <a:srgbClr val="FFFFFF"/>
                </a:solidFill>
              </a:rPr>
              <a:t> set of communicating cavities within the brain </a:t>
            </a:r>
            <a:endParaRPr sz="1600">
              <a:solidFill>
                <a:srgbClr val="FFFFFF"/>
              </a:solidFill>
            </a:endParaRPr>
          </a:p>
          <a:p>
            <a:pPr indent="-330200" lvl="0" marL="457200" rtl="0" algn="l">
              <a:spcBef>
                <a:spcPts val="0"/>
              </a:spcBef>
              <a:spcAft>
                <a:spcPts val="0"/>
              </a:spcAft>
              <a:buClr>
                <a:srgbClr val="FFFFFF"/>
              </a:buClr>
              <a:buSzPts val="1600"/>
              <a:buChar char="●"/>
            </a:pPr>
            <a:r>
              <a:rPr lang="en" sz="1600">
                <a:solidFill>
                  <a:srgbClr val="FFFFFF"/>
                </a:solidFill>
              </a:rPr>
              <a:t>Responsible for the production, transport and removal of cerebrospinal fluid, which bathes the central nervous system</a:t>
            </a:r>
            <a:endParaRPr sz="1600">
              <a:solidFill>
                <a:srgbClr val="FFFFFF"/>
              </a:solidFill>
            </a:endParaRPr>
          </a:p>
        </p:txBody>
      </p:sp>
      <p:pic>
        <p:nvPicPr>
          <p:cNvPr id="770" name="Google Shape;770;p43"/>
          <p:cNvPicPr preferRelativeResize="0"/>
          <p:nvPr/>
        </p:nvPicPr>
        <p:blipFill>
          <a:blip r:embed="rId3">
            <a:alphaModFix/>
          </a:blip>
          <a:stretch>
            <a:fillRect/>
          </a:stretch>
        </p:blipFill>
        <p:spPr>
          <a:xfrm>
            <a:off x="4699025" y="1383875"/>
            <a:ext cx="4292576" cy="2861718"/>
          </a:xfrm>
          <a:prstGeom prst="rect">
            <a:avLst/>
          </a:prstGeom>
          <a:noFill/>
          <a:ln>
            <a:noFill/>
          </a:ln>
          <a:effectLst>
            <a:outerShdw blurRad="57150" rotWithShape="0" algn="bl" dir="5400000" dist="11430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44"/>
          <p:cNvSpPr txBox="1"/>
          <p:nvPr>
            <p:ph type="ctrTitle"/>
          </p:nvPr>
        </p:nvSpPr>
        <p:spPr>
          <a:xfrm>
            <a:off x="1482325" y="446975"/>
            <a:ext cx="60993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WHAT FLUID IS FOUND IN THE VENTRICULAR SYSTEM?</a:t>
            </a:r>
            <a:r>
              <a:rPr lang="en" sz="2600"/>
              <a:t> </a:t>
            </a:r>
            <a:endParaRPr sz="2600"/>
          </a:p>
        </p:txBody>
      </p:sp>
      <p:sp>
        <p:nvSpPr>
          <p:cNvPr id="776" name="Google Shape;776;p44"/>
          <p:cNvSpPr txBox="1"/>
          <p:nvPr/>
        </p:nvSpPr>
        <p:spPr>
          <a:xfrm>
            <a:off x="229775" y="1473725"/>
            <a:ext cx="3443700" cy="19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accent5"/>
                </a:solidFill>
                <a:latin typeface="Roboto"/>
                <a:ea typeface="Roboto"/>
                <a:cs typeface="Roboto"/>
                <a:sym typeface="Roboto"/>
              </a:rPr>
              <a:t>Cerebrospinal Fluid:</a:t>
            </a:r>
            <a:r>
              <a:rPr b="1" lang="en">
                <a:solidFill>
                  <a:schemeClr val="accent5"/>
                </a:solidFill>
                <a:latin typeface="Roboto"/>
                <a:ea typeface="Roboto"/>
                <a:cs typeface="Roboto"/>
                <a:sym typeface="Roboto"/>
              </a:rPr>
              <a:t> </a:t>
            </a:r>
            <a:r>
              <a:rPr lang="en">
                <a:solidFill>
                  <a:schemeClr val="lt2"/>
                </a:solidFill>
                <a:latin typeface="Roboto"/>
                <a:ea typeface="Roboto"/>
                <a:cs typeface="Roboto"/>
                <a:sym typeface="Roboto"/>
              </a:rPr>
              <a:t>a clear, colorless fluid. Composed of very few cells, minimal proteins and different electrolytes.</a:t>
            </a:r>
            <a:endParaRPr>
              <a:solidFill>
                <a:schemeClr val="lt2"/>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sp>
        <p:nvSpPr>
          <p:cNvPr id="777" name="Google Shape;777;p44"/>
          <p:cNvSpPr txBox="1"/>
          <p:nvPr/>
        </p:nvSpPr>
        <p:spPr>
          <a:xfrm>
            <a:off x="6165325" y="1398950"/>
            <a:ext cx="3443700" cy="19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accent5"/>
                </a:solidFill>
                <a:latin typeface="Roboto"/>
                <a:ea typeface="Roboto"/>
                <a:cs typeface="Roboto"/>
                <a:sym typeface="Roboto"/>
              </a:rPr>
              <a:t>Functions</a:t>
            </a:r>
            <a:r>
              <a:rPr b="1" lang="en" sz="1500">
                <a:solidFill>
                  <a:schemeClr val="accent5"/>
                </a:solidFill>
                <a:latin typeface="Roboto"/>
                <a:ea typeface="Roboto"/>
                <a:cs typeface="Roboto"/>
                <a:sym typeface="Roboto"/>
              </a:rPr>
              <a:t>: </a:t>
            </a:r>
            <a:endParaRPr sz="1500">
              <a:solidFill>
                <a:schemeClr val="lt2"/>
              </a:solidFill>
              <a:latin typeface="Roboto"/>
              <a:ea typeface="Roboto"/>
              <a:cs typeface="Roboto"/>
              <a:sym typeface="Roboto"/>
            </a:endParaRPr>
          </a:p>
          <a:p>
            <a:pPr indent="-317500" lvl="0" marL="457200" rtl="0" algn="l">
              <a:spcBef>
                <a:spcPts val="0"/>
              </a:spcBef>
              <a:spcAft>
                <a:spcPts val="0"/>
              </a:spcAft>
              <a:buClr>
                <a:schemeClr val="lt2"/>
              </a:buClr>
              <a:buSzPts val="1400"/>
              <a:buFont typeface="Roboto"/>
              <a:buChar char="●"/>
            </a:pPr>
            <a:r>
              <a:rPr lang="en">
                <a:solidFill>
                  <a:schemeClr val="lt2"/>
                </a:solidFill>
                <a:latin typeface="Roboto"/>
                <a:ea typeface="Roboto"/>
                <a:cs typeface="Roboto"/>
                <a:sym typeface="Roboto"/>
              </a:rPr>
              <a:t>Protection</a:t>
            </a:r>
            <a:endParaRPr>
              <a:solidFill>
                <a:schemeClr val="lt2"/>
              </a:solidFill>
              <a:latin typeface="Roboto"/>
              <a:ea typeface="Roboto"/>
              <a:cs typeface="Roboto"/>
              <a:sym typeface="Roboto"/>
            </a:endParaRPr>
          </a:p>
          <a:p>
            <a:pPr indent="-317500" lvl="0" marL="457200" rtl="0" algn="l">
              <a:spcBef>
                <a:spcPts val="0"/>
              </a:spcBef>
              <a:spcAft>
                <a:spcPts val="0"/>
              </a:spcAft>
              <a:buClr>
                <a:schemeClr val="lt2"/>
              </a:buClr>
              <a:buSzPts val="1400"/>
              <a:buFont typeface="Roboto"/>
              <a:buChar char="●"/>
            </a:pPr>
            <a:r>
              <a:rPr lang="en">
                <a:solidFill>
                  <a:schemeClr val="lt2"/>
                </a:solidFill>
                <a:latin typeface="Roboto"/>
                <a:ea typeface="Roboto"/>
                <a:cs typeface="Roboto"/>
                <a:sym typeface="Roboto"/>
              </a:rPr>
              <a:t>Buoyancy</a:t>
            </a:r>
            <a:endParaRPr>
              <a:solidFill>
                <a:schemeClr val="lt2"/>
              </a:solidFill>
              <a:latin typeface="Roboto"/>
              <a:ea typeface="Roboto"/>
              <a:cs typeface="Roboto"/>
              <a:sym typeface="Roboto"/>
            </a:endParaRPr>
          </a:p>
          <a:p>
            <a:pPr indent="-317500" lvl="0" marL="457200" rtl="0" algn="l">
              <a:spcBef>
                <a:spcPts val="0"/>
              </a:spcBef>
              <a:spcAft>
                <a:spcPts val="0"/>
              </a:spcAft>
              <a:buClr>
                <a:schemeClr val="lt2"/>
              </a:buClr>
              <a:buSzPts val="1400"/>
              <a:buFont typeface="Roboto"/>
              <a:buChar char="●"/>
            </a:pPr>
            <a:r>
              <a:rPr lang="en">
                <a:solidFill>
                  <a:schemeClr val="lt2"/>
                </a:solidFill>
                <a:latin typeface="Roboto"/>
                <a:ea typeface="Roboto"/>
                <a:cs typeface="Roboto"/>
                <a:sym typeface="Roboto"/>
              </a:rPr>
              <a:t>Chemical stability </a:t>
            </a:r>
            <a:endParaRPr>
              <a:solidFill>
                <a:schemeClr val="lt2"/>
              </a:solidFill>
              <a:latin typeface="Roboto"/>
              <a:ea typeface="Roboto"/>
              <a:cs typeface="Roboto"/>
              <a:sym typeface="Roboto"/>
            </a:endParaRPr>
          </a:p>
          <a:p>
            <a:pPr indent="-317500" lvl="1" marL="914400" rtl="0" algn="l">
              <a:spcBef>
                <a:spcPts val="0"/>
              </a:spcBef>
              <a:spcAft>
                <a:spcPts val="0"/>
              </a:spcAft>
              <a:buClr>
                <a:schemeClr val="lt2"/>
              </a:buClr>
              <a:buSzPts val="1400"/>
              <a:buFont typeface="Roboto"/>
              <a:buChar char="○"/>
            </a:pPr>
            <a:r>
              <a:rPr lang="en">
                <a:solidFill>
                  <a:schemeClr val="lt2"/>
                </a:solidFill>
                <a:latin typeface="Roboto"/>
                <a:ea typeface="Roboto"/>
                <a:cs typeface="Roboto"/>
                <a:sym typeface="Roboto"/>
              </a:rPr>
              <a:t>Waste Clearance </a:t>
            </a:r>
            <a:endParaRPr>
              <a:solidFill>
                <a:schemeClr val="lt2"/>
              </a:solidFill>
              <a:latin typeface="Roboto"/>
              <a:ea typeface="Roboto"/>
              <a:cs typeface="Roboto"/>
              <a:sym typeface="Roboto"/>
            </a:endParaRPr>
          </a:p>
          <a:p>
            <a:pPr indent="-317500" lvl="1" marL="914400" rtl="0" algn="l">
              <a:spcBef>
                <a:spcPts val="0"/>
              </a:spcBef>
              <a:spcAft>
                <a:spcPts val="0"/>
              </a:spcAft>
              <a:buClr>
                <a:schemeClr val="lt2"/>
              </a:buClr>
              <a:buSzPts val="1400"/>
              <a:buFont typeface="Roboto"/>
              <a:buChar char="○"/>
            </a:pPr>
            <a:r>
              <a:rPr lang="en">
                <a:solidFill>
                  <a:schemeClr val="lt2"/>
                </a:solidFill>
                <a:latin typeface="Roboto"/>
                <a:ea typeface="Roboto"/>
                <a:cs typeface="Roboto"/>
                <a:sym typeface="Roboto"/>
              </a:rPr>
              <a:t>Homeostasis (Nutrients)</a:t>
            </a:r>
            <a:endParaRPr>
              <a:solidFill>
                <a:schemeClr val="lt2"/>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grpSp>
        <p:nvGrpSpPr>
          <p:cNvPr id="778" name="Google Shape;778;p44"/>
          <p:cNvGrpSpPr/>
          <p:nvPr/>
        </p:nvGrpSpPr>
        <p:grpSpPr>
          <a:xfrm flipH="1" rot="10800000">
            <a:off x="3584685" y="1802799"/>
            <a:ext cx="1985700" cy="1590607"/>
            <a:chOff x="1645525" y="677625"/>
            <a:chExt cx="4313925" cy="3465375"/>
          </a:xfrm>
        </p:grpSpPr>
        <p:sp>
          <p:nvSpPr>
            <p:cNvPr id="779" name="Google Shape;779;p44"/>
            <p:cNvSpPr/>
            <p:nvPr/>
          </p:nvSpPr>
          <p:spPr>
            <a:xfrm>
              <a:off x="1645525" y="677625"/>
              <a:ext cx="4313925" cy="3465375"/>
            </a:xfrm>
            <a:custGeom>
              <a:rect b="b" l="l" r="r" t="t"/>
              <a:pathLst>
                <a:path extrusionOk="0" h="138615" w="172557">
                  <a:moveTo>
                    <a:pt x="103175" y="1"/>
                  </a:moveTo>
                  <a:cubicBezTo>
                    <a:pt x="89799" y="1"/>
                    <a:pt x="76948" y="6394"/>
                    <a:pt x="66481" y="14843"/>
                  </a:cubicBezTo>
                  <a:cubicBezTo>
                    <a:pt x="60278" y="19854"/>
                    <a:pt x="53572" y="26012"/>
                    <a:pt x="45850" y="26012"/>
                  </a:cubicBezTo>
                  <a:cubicBezTo>
                    <a:pt x="45141" y="26012"/>
                    <a:pt x="44424" y="25960"/>
                    <a:pt x="43698" y="25851"/>
                  </a:cubicBezTo>
                  <a:cubicBezTo>
                    <a:pt x="41930" y="25584"/>
                    <a:pt x="40162" y="24950"/>
                    <a:pt x="38361" y="24950"/>
                  </a:cubicBezTo>
                  <a:cubicBezTo>
                    <a:pt x="38330" y="24950"/>
                    <a:pt x="38300" y="24950"/>
                    <a:pt x="38270" y="24950"/>
                  </a:cubicBezTo>
                  <a:cubicBezTo>
                    <a:pt x="32349" y="24950"/>
                    <a:pt x="28384" y="31418"/>
                    <a:pt x="27720" y="37293"/>
                  </a:cubicBezTo>
                  <a:cubicBezTo>
                    <a:pt x="27053" y="43230"/>
                    <a:pt x="28454" y="49335"/>
                    <a:pt x="27219" y="55172"/>
                  </a:cubicBezTo>
                  <a:cubicBezTo>
                    <a:pt x="25785" y="62244"/>
                    <a:pt x="20515" y="68181"/>
                    <a:pt x="14010" y="71317"/>
                  </a:cubicBezTo>
                  <a:cubicBezTo>
                    <a:pt x="10241" y="73118"/>
                    <a:pt x="5838" y="74219"/>
                    <a:pt x="3269" y="77521"/>
                  </a:cubicBezTo>
                  <a:cubicBezTo>
                    <a:pt x="1668" y="79623"/>
                    <a:pt x="1034" y="82358"/>
                    <a:pt x="834" y="84993"/>
                  </a:cubicBezTo>
                  <a:cubicBezTo>
                    <a:pt x="0" y="95234"/>
                    <a:pt x="5004" y="105808"/>
                    <a:pt x="13476" y="111646"/>
                  </a:cubicBezTo>
                  <a:cubicBezTo>
                    <a:pt x="16545" y="113781"/>
                    <a:pt x="20081" y="115382"/>
                    <a:pt x="22449" y="118284"/>
                  </a:cubicBezTo>
                  <a:cubicBezTo>
                    <a:pt x="23817" y="119952"/>
                    <a:pt x="24684" y="121987"/>
                    <a:pt x="25752" y="123888"/>
                  </a:cubicBezTo>
                  <a:cubicBezTo>
                    <a:pt x="27586" y="127057"/>
                    <a:pt x="30055" y="129826"/>
                    <a:pt x="32990" y="132060"/>
                  </a:cubicBezTo>
                  <a:cubicBezTo>
                    <a:pt x="35525" y="133995"/>
                    <a:pt x="38427" y="135530"/>
                    <a:pt x="41463" y="136530"/>
                  </a:cubicBezTo>
                  <a:cubicBezTo>
                    <a:pt x="44332" y="137498"/>
                    <a:pt x="47801" y="137164"/>
                    <a:pt x="50536" y="138232"/>
                  </a:cubicBezTo>
                  <a:cubicBezTo>
                    <a:pt x="50919" y="138385"/>
                    <a:pt x="51289" y="138452"/>
                    <a:pt x="51649" y="138452"/>
                  </a:cubicBezTo>
                  <a:cubicBezTo>
                    <a:pt x="54267" y="138452"/>
                    <a:pt x="56388" y="134892"/>
                    <a:pt x="59643" y="134862"/>
                  </a:cubicBezTo>
                  <a:cubicBezTo>
                    <a:pt x="59665" y="134862"/>
                    <a:pt x="59686" y="134862"/>
                    <a:pt x="59708" y="134862"/>
                  </a:cubicBezTo>
                  <a:cubicBezTo>
                    <a:pt x="62860" y="134862"/>
                    <a:pt x="66977" y="136947"/>
                    <a:pt x="70272" y="136947"/>
                  </a:cubicBezTo>
                  <a:cubicBezTo>
                    <a:pt x="70703" y="136947"/>
                    <a:pt x="71119" y="136911"/>
                    <a:pt x="71518" y="136831"/>
                  </a:cubicBezTo>
                  <a:cubicBezTo>
                    <a:pt x="77131" y="135684"/>
                    <a:pt x="82660" y="135256"/>
                    <a:pt x="88166" y="135256"/>
                  </a:cubicBezTo>
                  <a:cubicBezTo>
                    <a:pt x="100756" y="135256"/>
                    <a:pt x="113225" y="137490"/>
                    <a:pt x="126290" y="138465"/>
                  </a:cubicBezTo>
                  <a:cubicBezTo>
                    <a:pt x="127349" y="138540"/>
                    <a:pt x="128429" y="138614"/>
                    <a:pt x="129504" y="138614"/>
                  </a:cubicBezTo>
                  <a:cubicBezTo>
                    <a:pt x="130833" y="138614"/>
                    <a:pt x="132156" y="138500"/>
                    <a:pt x="133429" y="138131"/>
                  </a:cubicBezTo>
                  <a:cubicBezTo>
                    <a:pt x="135330" y="137598"/>
                    <a:pt x="136998" y="136530"/>
                    <a:pt x="138666" y="135496"/>
                  </a:cubicBezTo>
                  <a:cubicBezTo>
                    <a:pt x="143469" y="132427"/>
                    <a:pt x="148306" y="129392"/>
                    <a:pt x="153109" y="126356"/>
                  </a:cubicBezTo>
                  <a:cubicBezTo>
                    <a:pt x="158980" y="122620"/>
                    <a:pt x="165018" y="118718"/>
                    <a:pt x="168620" y="112813"/>
                  </a:cubicBezTo>
                  <a:cubicBezTo>
                    <a:pt x="172223" y="106909"/>
                    <a:pt x="172557" y="98370"/>
                    <a:pt x="167420" y="93700"/>
                  </a:cubicBezTo>
                  <a:cubicBezTo>
                    <a:pt x="163884" y="90464"/>
                    <a:pt x="158713" y="89764"/>
                    <a:pt x="154677" y="87228"/>
                  </a:cubicBezTo>
                  <a:cubicBezTo>
                    <a:pt x="151141" y="84993"/>
                    <a:pt x="148573" y="81291"/>
                    <a:pt x="147705" y="77188"/>
                  </a:cubicBezTo>
                  <a:cubicBezTo>
                    <a:pt x="145704" y="67514"/>
                    <a:pt x="152976" y="57841"/>
                    <a:pt x="151375" y="48100"/>
                  </a:cubicBezTo>
                  <a:cubicBezTo>
                    <a:pt x="150974" y="45732"/>
                    <a:pt x="150007" y="43397"/>
                    <a:pt x="148273" y="41762"/>
                  </a:cubicBezTo>
                  <a:cubicBezTo>
                    <a:pt x="145776" y="39375"/>
                    <a:pt x="142330" y="38814"/>
                    <a:pt x="138776" y="38814"/>
                  </a:cubicBezTo>
                  <a:cubicBezTo>
                    <a:pt x="136917" y="38814"/>
                    <a:pt x="135027" y="38968"/>
                    <a:pt x="133228" y="39094"/>
                  </a:cubicBezTo>
                  <a:cubicBezTo>
                    <a:pt x="132574" y="39135"/>
                    <a:pt x="131902" y="39159"/>
                    <a:pt x="131224" y="39159"/>
                  </a:cubicBezTo>
                  <a:cubicBezTo>
                    <a:pt x="126434" y="39159"/>
                    <a:pt x="121288" y="37993"/>
                    <a:pt x="119419" y="33757"/>
                  </a:cubicBezTo>
                  <a:cubicBezTo>
                    <a:pt x="118618" y="31955"/>
                    <a:pt x="118618" y="29887"/>
                    <a:pt x="118885" y="27953"/>
                  </a:cubicBezTo>
                  <a:cubicBezTo>
                    <a:pt x="119719" y="21048"/>
                    <a:pt x="123321" y="13742"/>
                    <a:pt x="120186" y="7571"/>
                  </a:cubicBezTo>
                  <a:cubicBezTo>
                    <a:pt x="117551" y="2434"/>
                    <a:pt x="111246" y="400"/>
                    <a:pt x="105509" y="66"/>
                  </a:cubicBezTo>
                  <a:cubicBezTo>
                    <a:pt x="104729" y="22"/>
                    <a:pt x="103951" y="1"/>
                    <a:pt x="103175"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4"/>
            <p:cNvSpPr/>
            <p:nvPr/>
          </p:nvSpPr>
          <p:spPr>
            <a:xfrm>
              <a:off x="2162550" y="1640675"/>
              <a:ext cx="104275" cy="503275"/>
            </a:xfrm>
            <a:custGeom>
              <a:rect b="b" l="l" r="r" t="t"/>
              <a:pathLst>
                <a:path extrusionOk="0" h="20131" w="4171">
                  <a:moveTo>
                    <a:pt x="2515" y="1"/>
                  </a:moveTo>
                  <a:cubicBezTo>
                    <a:pt x="2427" y="1"/>
                    <a:pt x="2334" y="23"/>
                    <a:pt x="2235" y="72"/>
                  </a:cubicBezTo>
                  <a:cubicBezTo>
                    <a:pt x="1101" y="605"/>
                    <a:pt x="1568" y="5509"/>
                    <a:pt x="1568" y="6476"/>
                  </a:cubicBezTo>
                  <a:cubicBezTo>
                    <a:pt x="1602" y="10179"/>
                    <a:pt x="1502" y="13715"/>
                    <a:pt x="367" y="17284"/>
                  </a:cubicBezTo>
                  <a:cubicBezTo>
                    <a:pt x="201" y="17851"/>
                    <a:pt x="0" y="18451"/>
                    <a:pt x="101" y="19052"/>
                  </a:cubicBezTo>
                  <a:cubicBezTo>
                    <a:pt x="193" y="19605"/>
                    <a:pt x="654" y="20131"/>
                    <a:pt x="1196" y="20131"/>
                  </a:cubicBezTo>
                  <a:cubicBezTo>
                    <a:pt x="1242" y="20131"/>
                    <a:pt x="1288" y="20127"/>
                    <a:pt x="1335" y="20119"/>
                  </a:cubicBezTo>
                  <a:cubicBezTo>
                    <a:pt x="1935" y="19986"/>
                    <a:pt x="2235" y="19319"/>
                    <a:pt x="2402" y="18752"/>
                  </a:cubicBezTo>
                  <a:cubicBezTo>
                    <a:pt x="3603" y="14916"/>
                    <a:pt x="4170" y="10913"/>
                    <a:pt x="4103" y="6910"/>
                  </a:cubicBezTo>
                  <a:cubicBezTo>
                    <a:pt x="4072" y="6061"/>
                    <a:pt x="3952" y="1"/>
                    <a:pt x="2515"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4"/>
            <p:cNvSpPr/>
            <p:nvPr/>
          </p:nvSpPr>
          <p:spPr>
            <a:xfrm>
              <a:off x="1982425" y="2065450"/>
              <a:ext cx="124275" cy="122300"/>
            </a:xfrm>
            <a:custGeom>
              <a:rect b="b" l="l" r="r" t="t"/>
              <a:pathLst>
                <a:path extrusionOk="0" h="4892" w="4971">
                  <a:moveTo>
                    <a:pt x="3789" y="1"/>
                  </a:moveTo>
                  <a:cubicBezTo>
                    <a:pt x="3462" y="1"/>
                    <a:pt x="3155" y="151"/>
                    <a:pt x="3069" y="460"/>
                  </a:cubicBezTo>
                  <a:lnTo>
                    <a:pt x="2869" y="159"/>
                  </a:lnTo>
                  <a:cubicBezTo>
                    <a:pt x="2797" y="152"/>
                    <a:pt x="2725" y="149"/>
                    <a:pt x="2654" y="149"/>
                  </a:cubicBezTo>
                  <a:cubicBezTo>
                    <a:pt x="1694" y="149"/>
                    <a:pt x="773" y="760"/>
                    <a:pt x="401" y="1661"/>
                  </a:cubicBezTo>
                  <a:cubicBezTo>
                    <a:pt x="0" y="2595"/>
                    <a:pt x="301" y="3795"/>
                    <a:pt x="1101" y="4463"/>
                  </a:cubicBezTo>
                  <a:cubicBezTo>
                    <a:pt x="1423" y="4731"/>
                    <a:pt x="1854" y="4892"/>
                    <a:pt x="2271" y="4892"/>
                  </a:cubicBezTo>
                  <a:cubicBezTo>
                    <a:pt x="2372" y="4892"/>
                    <a:pt x="2471" y="4882"/>
                    <a:pt x="2569" y="4863"/>
                  </a:cubicBezTo>
                  <a:cubicBezTo>
                    <a:pt x="2969" y="4729"/>
                    <a:pt x="3303" y="4429"/>
                    <a:pt x="3570" y="4129"/>
                  </a:cubicBezTo>
                  <a:cubicBezTo>
                    <a:pt x="4037" y="3562"/>
                    <a:pt x="4403" y="2928"/>
                    <a:pt x="4670" y="2261"/>
                  </a:cubicBezTo>
                  <a:cubicBezTo>
                    <a:pt x="4870" y="1661"/>
                    <a:pt x="4971" y="927"/>
                    <a:pt x="4604" y="393"/>
                  </a:cubicBezTo>
                  <a:cubicBezTo>
                    <a:pt x="4426" y="134"/>
                    <a:pt x="4098" y="1"/>
                    <a:pt x="3789"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4"/>
            <p:cNvSpPr/>
            <p:nvPr/>
          </p:nvSpPr>
          <p:spPr>
            <a:xfrm>
              <a:off x="1939700" y="2254450"/>
              <a:ext cx="182000" cy="152850"/>
            </a:xfrm>
            <a:custGeom>
              <a:rect b="b" l="l" r="r" t="t"/>
              <a:pathLst>
                <a:path extrusionOk="0" h="6114" w="7280">
                  <a:moveTo>
                    <a:pt x="6468" y="0"/>
                  </a:moveTo>
                  <a:cubicBezTo>
                    <a:pt x="6199" y="0"/>
                    <a:pt x="5956" y="153"/>
                    <a:pt x="5712" y="305"/>
                  </a:cubicBezTo>
                  <a:cubicBezTo>
                    <a:pt x="4545" y="1106"/>
                    <a:pt x="3377" y="1939"/>
                    <a:pt x="2210" y="2740"/>
                  </a:cubicBezTo>
                  <a:cubicBezTo>
                    <a:pt x="1709" y="3074"/>
                    <a:pt x="1209" y="3441"/>
                    <a:pt x="842" y="3908"/>
                  </a:cubicBezTo>
                  <a:cubicBezTo>
                    <a:pt x="1" y="5076"/>
                    <a:pt x="764" y="6114"/>
                    <a:pt x="1675" y="6114"/>
                  </a:cubicBezTo>
                  <a:cubicBezTo>
                    <a:pt x="2065" y="6114"/>
                    <a:pt x="2481" y="5925"/>
                    <a:pt x="2810" y="5475"/>
                  </a:cubicBezTo>
                  <a:cubicBezTo>
                    <a:pt x="3144" y="5042"/>
                    <a:pt x="3210" y="4441"/>
                    <a:pt x="3611" y="4108"/>
                  </a:cubicBezTo>
                  <a:cubicBezTo>
                    <a:pt x="4044" y="3707"/>
                    <a:pt x="4711" y="3741"/>
                    <a:pt x="5279" y="3607"/>
                  </a:cubicBezTo>
                  <a:cubicBezTo>
                    <a:pt x="6413" y="3374"/>
                    <a:pt x="7280" y="2273"/>
                    <a:pt x="7280" y="1106"/>
                  </a:cubicBezTo>
                  <a:cubicBezTo>
                    <a:pt x="7280" y="639"/>
                    <a:pt x="7013" y="71"/>
                    <a:pt x="6546" y="5"/>
                  </a:cubicBezTo>
                  <a:cubicBezTo>
                    <a:pt x="6520" y="2"/>
                    <a:pt x="6494" y="0"/>
                    <a:pt x="6468"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4"/>
            <p:cNvSpPr/>
            <p:nvPr/>
          </p:nvSpPr>
          <p:spPr>
            <a:xfrm>
              <a:off x="4637250" y="704650"/>
              <a:ext cx="177225" cy="496650"/>
            </a:xfrm>
            <a:custGeom>
              <a:rect b="b" l="l" r="r" t="t"/>
              <a:pathLst>
                <a:path extrusionOk="0" h="19866" w="7089">
                  <a:moveTo>
                    <a:pt x="684" y="0"/>
                  </a:moveTo>
                  <a:cubicBezTo>
                    <a:pt x="208" y="0"/>
                    <a:pt x="0" y="382"/>
                    <a:pt x="317" y="1420"/>
                  </a:cubicBezTo>
                  <a:cubicBezTo>
                    <a:pt x="684" y="2554"/>
                    <a:pt x="2051" y="3555"/>
                    <a:pt x="2618" y="4589"/>
                  </a:cubicBezTo>
                  <a:cubicBezTo>
                    <a:pt x="3352" y="5890"/>
                    <a:pt x="3819" y="7291"/>
                    <a:pt x="4053" y="8725"/>
                  </a:cubicBezTo>
                  <a:cubicBezTo>
                    <a:pt x="4553" y="11727"/>
                    <a:pt x="4153" y="14796"/>
                    <a:pt x="3486" y="17732"/>
                  </a:cubicBezTo>
                  <a:cubicBezTo>
                    <a:pt x="3319" y="18366"/>
                    <a:pt x="3185" y="19199"/>
                    <a:pt x="3719" y="19633"/>
                  </a:cubicBezTo>
                  <a:cubicBezTo>
                    <a:pt x="3903" y="19796"/>
                    <a:pt x="4120" y="19866"/>
                    <a:pt x="4349" y="19866"/>
                  </a:cubicBezTo>
                  <a:cubicBezTo>
                    <a:pt x="4867" y="19866"/>
                    <a:pt x="5440" y="19506"/>
                    <a:pt x="5787" y="19066"/>
                  </a:cubicBezTo>
                  <a:cubicBezTo>
                    <a:pt x="6821" y="17765"/>
                    <a:pt x="6955" y="15997"/>
                    <a:pt x="7021" y="14363"/>
                  </a:cubicBezTo>
                  <a:cubicBezTo>
                    <a:pt x="7088" y="11561"/>
                    <a:pt x="6988" y="8725"/>
                    <a:pt x="6755" y="5923"/>
                  </a:cubicBezTo>
                  <a:cubicBezTo>
                    <a:pt x="6688" y="5323"/>
                    <a:pt x="6621" y="4722"/>
                    <a:pt x="6354" y="4222"/>
                  </a:cubicBezTo>
                  <a:cubicBezTo>
                    <a:pt x="6087" y="3655"/>
                    <a:pt x="5620" y="3188"/>
                    <a:pt x="5153" y="2788"/>
                  </a:cubicBezTo>
                  <a:cubicBezTo>
                    <a:pt x="4449" y="2154"/>
                    <a:pt x="1812" y="0"/>
                    <a:pt x="684"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4"/>
            <p:cNvSpPr/>
            <p:nvPr/>
          </p:nvSpPr>
          <p:spPr>
            <a:xfrm>
              <a:off x="4856975" y="949650"/>
              <a:ext cx="82575" cy="120400"/>
            </a:xfrm>
            <a:custGeom>
              <a:rect b="b" l="l" r="r" t="t"/>
              <a:pathLst>
                <a:path extrusionOk="0" h="4816" w="3303">
                  <a:moveTo>
                    <a:pt x="1826" y="0"/>
                  </a:moveTo>
                  <a:cubicBezTo>
                    <a:pt x="1751" y="0"/>
                    <a:pt x="1676" y="9"/>
                    <a:pt x="1602" y="26"/>
                  </a:cubicBezTo>
                  <a:cubicBezTo>
                    <a:pt x="1354" y="84"/>
                    <a:pt x="1152" y="269"/>
                    <a:pt x="1035" y="495"/>
                  </a:cubicBezTo>
                  <a:lnTo>
                    <a:pt x="1035" y="495"/>
                  </a:lnTo>
                  <a:lnTo>
                    <a:pt x="1034" y="493"/>
                  </a:lnTo>
                  <a:cubicBezTo>
                    <a:pt x="367" y="1160"/>
                    <a:pt x="0" y="2094"/>
                    <a:pt x="0" y="3028"/>
                  </a:cubicBezTo>
                  <a:cubicBezTo>
                    <a:pt x="0" y="3695"/>
                    <a:pt x="267" y="4463"/>
                    <a:pt x="901" y="4729"/>
                  </a:cubicBezTo>
                  <a:cubicBezTo>
                    <a:pt x="1044" y="4788"/>
                    <a:pt x="1196" y="4815"/>
                    <a:pt x="1349" y="4815"/>
                  </a:cubicBezTo>
                  <a:cubicBezTo>
                    <a:pt x="1801" y="4815"/>
                    <a:pt x="2261" y="4578"/>
                    <a:pt x="2536" y="4229"/>
                  </a:cubicBezTo>
                  <a:cubicBezTo>
                    <a:pt x="2936" y="3762"/>
                    <a:pt x="3103" y="3162"/>
                    <a:pt x="3203" y="2561"/>
                  </a:cubicBezTo>
                  <a:cubicBezTo>
                    <a:pt x="3303" y="1961"/>
                    <a:pt x="3303" y="1360"/>
                    <a:pt x="3036" y="827"/>
                  </a:cubicBezTo>
                  <a:cubicBezTo>
                    <a:pt x="2804" y="363"/>
                    <a:pt x="2321" y="0"/>
                    <a:pt x="1826" y="0"/>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4"/>
            <p:cNvSpPr/>
            <p:nvPr/>
          </p:nvSpPr>
          <p:spPr>
            <a:xfrm>
              <a:off x="4857800" y="1136200"/>
              <a:ext cx="190175" cy="242625"/>
            </a:xfrm>
            <a:custGeom>
              <a:rect b="b" l="l" r="r" t="t"/>
              <a:pathLst>
                <a:path extrusionOk="0" h="9705" w="7607">
                  <a:moveTo>
                    <a:pt x="3799" y="1"/>
                  </a:moveTo>
                  <a:cubicBezTo>
                    <a:pt x="2936" y="1"/>
                    <a:pt x="2110" y="392"/>
                    <a:pt x="1468" y="937"/>
                  </a:cubicBezTo>
                  <a:cubicBezTo>
                    <a:pt x="868" y="1404"/>
                    <a:pt x="368" y="2071"/>
                    <a:pt x="334" y="2838"/>
                  </a:cubicBezTo>
                  <a:cubicBezTo>
                    <a:pt x="334" y="3672"/>
                    <a:pt x="901" y="4406"/>
                    <a:pt x="935" y="5206"/>
                  </a:cubicBezTo>
                  <a:cubicBezTo>
                    <a:pt x="968" y="5974"/>
                    <a:pt x="534" y="6674"/>
                    <a:pt x="301" y="7408"/>
                  </a:cubicBezTo>
                  <a:cubicBezTo>
                    <a:pt x="34" y="8109"/>
                    <a:pt x="1" y="9043"/>
                    <a:pt x="635" y="9510"/>
                  </a:cubicBezTo>
                  <a:cubicBezTo>
                    <a:pt x="827" y="9644"/>
                    <a:pt x="1047" y="9704"/>
                    <a:pt x="1274" y="9704"/>
                  </a:cubicBezTo>
                  <a:cubicBezTo>
                    <a:pt x="1832" y="9704"/>
                    <a:pt x="2428" y="9341"/>
                    <a:pt x="2736" y="8842"/>
                  </a:cubicBezTo>
                  <a:cubicBezTo>
                    <a:pt x="3170" y="8142"/>
                    <a:pt x="3203" y="7275"/>
                    <a:pt x="3336" y="6474"/>
                  </a:cubicBezTo>
                  <a:cubicBezTo>
                    <a:pt x="3470" y="5640"/>
                    <a:pt x="3803" y="4773"/>
                    <a:pt x="4504" y="4373"/>
                  </a:cubicBezTo>
                  <a:cubicBezTo>
                    <a:pt x="4971" y="4106"/>
                    <a:pt x="5571" y="4072"/>
                    <a:pt x="6005" y="3772"/>
                  </a:cubicBezTo>
                  <a:cubicBezTo>
                    <a:pt x="7606" y="2538"/>
                    <a:pt x="5238" y="69"/>
                    <a:pt x="3904" y="3"/>
                  </a:cubicBezTo>
                  <a:cubicBezTo>
                    <a:pt x="3868" y="1"/>
                    <a:pt x="3833" y="1"/>
                    <a:pt x="3799"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4"/>
            <p:cNvSpPr/>
            <p:nvPr/>
          </p:nvSpPr>
          <p:spPr>
            <a:xfrm>
              <a:off x="5399025" y="2293875"/>
              <a:ext cx="130125" cy="360850"/>
            </a:xfrm>
            <a:custGeom>
              <a:rect b="b" l="l" r="r" t="t"/>
              <a:pathLst>
                <a:path extrusionOk="0" h="14434" w="5205">
                  <a:moveTo>
                    <a:pt x="3038" y="1"/>
                  </a:moveTo>
                  <a:cubicBezTo>
                    <a:pt x="2803" y="1"/>
                    <a:pt x="2506" y="113"/>
                    <a:pt x="2135" y="362"/>
                  </a:cubicBezTo>
                  <a:cubicBezTo>
                    <a:pt x="1168" y="1030"/>
                    <a:pt x="601" y="4199"/>
                    <a:pt x="401" y="5299"/>
                  </a:cubicBezTo>
                  <a:cubicBezTo>
                    <a:pt x="1" y="7468"/>
                    <a:pt x="134" y="9769"/>
                    <a:pt x="834" y="11904"/>
                  </a:cubicBezTo>
                  <a:cubicBezTo>
                    <a:pt x="1101" y="12638"/>
                    <a:pt x="1435" y="13405"/>
                    <a:pt x="2035" y="13905"/>
                  </a:cubicBezTo>
                  <a:cubicBezTo>
                    <a:pt x="2417" y="14223"/>
                    <a:pt x="2919" y="14433"/>
                    <a:pt x="3414" y="14433"/>
                  </a:cubicBezTo>
                  <a:cubicBezTo>
                    <a:pt x="3699" y="14433"/>
                    <a:pt x="3981" y="14364"/>
                    <a:pt x="4237" y="14206"/>
                  </a:cubicBezTo>
                  <a:cubicBezTo>
                    <a:pt x="5204" y="13639"/>
                    <a:pt x="5138" y="12171"/>
                    <a:pt x="4637" y="11170"/>
                  </a:cubicBezTo>
                  <a:cubicBezTo>
                    <a:pt x="4137" y="10136"/>
                    <a:pt x="3336" y="9269"/>
                    <a:pt x="3036" y="8168"/>
                  </a:cubicBezTo>
                  <a:cubicBezTo>
                    <a:pt x="2799" y="7307"/>
                    <a:pt x="4939" y="1"/>
                    <a:pt x="3038" y="1"/>
                  </a:cubicBezTo>
                  <a:close/>
                </a:path>
              </a:pathLst>
            </a:custGeom>
            <a:solidFill>
              <a:srgbClr val="FFFFFF">
                <a:alpha val="223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 name="Google Shape;787;p44"/>
          <p:cNvGrpSpPr/>
          <p:nvPr/>
        </p:nvGrpSpPr>
        <p:grpSpPr>
          <a:xfrm>
            <a:off x="3834591" y="1636891"/>
            <a:ext cx="1564623" cy="1756520"/>
            <a:chOff x="1158225" y="1243955"/>
            <a:chExt cx="2973437" cy="3338123"/>
          </a:xfrm>
        </p:grpSpPr>
        <p:grpSp>
          <p:nvGrpSpPr>
            <p:cNvPr id="788" name="Google Shape;788;p44"/>
            <p:cNvGrpSpPr/>
            <p:nvPr/>
          </p:nvGrpSpPr>
          <p:grpSpPr>
            <a:xfrm flipH="1">
              <a:off x="2707966" y="1243955"/>
              <a:ext cx="1423697" cy="3337606"/>
              <a:chOff x="7164717" y="1668932"/>
              <a:chExt cx="997546" cy="2338569"/>
            </a:xfrm>
          </p:grpSpPr>
          <p:sp>
            <p:nvSpPr>
              <p:cNvPr id="789" name="Google Shape;789;p44"/>
              <p:cNvSpPr/>
              <p:nvPr/>
            </p:nvSpPr>
            <p:spPr>
              <a:xfrm>
                <a:off x="7164717" y="1668932"/>
                <a:ext cx="997546" cy="2338569"/>
              </a:xfrm>
              <a:custGeom>
                <a:rect b="b" l="l" r="r" t="t"/>
                <a:pathLst>
                  <a:path extrusionOk="0" h="54822" w="23385">
                    <a:moveTo>
                      <a:pt x="2248" y="28877"/>
                    </a:moveTo>
                    <a:lnTo>
                      <a:pt x="2189" y="28877"/>
                    </a:lnTo>
                    <a:cubicBezTo>
                      <a:pt x="2189" y="28967"/>
                      <a:pt x="2204" y="29056"/>
                      <a:pt x="2204" y="29160"/>
                    </a:cubicBezTo>
                    <a:cubicBezTo>
                      <a:pt x="2218" y="29160"/>
                      <a:pt x="2233" y="29145"/>
                      <a:pt x="2248" y="29145"/>
                    </a:cubicBezTo>
                    <a:close/>
                    <a:moveTo>
                      <a:pt x="12206" y="52544"/>
                    </a:moveTo>
                    <a:lnTo>
                      <a:pt x="12206" y="52544"/>
                    </a:lnTo>
                    <a:lnTo>
                      <a:pt x="12206" y="52544"/>
                    </a:lnTo>
                    <a:lnTo>
                      <a:pt x="12429" y="52723"/>
                    </a:lnTo>
                    <a:cubicBezTo>
                      <a:pt x="12444" y="52738"/>
                      <a:pt x="12474" y="52782"/>
                      <a:pt x="12504" y="52797"/>
                    </a:cubicBezTo>
                    <a:cubicBezTo>
                      <a:pt x="13040" y="53155"/>
                      <a:pt x="13605" y="53482"/>
                      <a:pt x="14201" y="53765"/>
                    </a:cubicBezTo>
                    <a:cubicBezTo>
                      <a:pt x="14245" y="53780"/>
                      <a:pt x="14290" y="53795"/>
                      <a:pt x="14350" y="53810"/>
                    </a:cubicBezTo>
                    <a:cubicBezTo>
                      <a:pt x="14439" y="53854"/>
                      <a:pt x="14528" y="53899"/>
                      <a:pt x="14632" y="53929"/>
                    </a:cubicBezTo>
                    <a:cubicBezTo>
                      <a:pt x="14915" y="54033"/>
                      <a:pt x="15213" y="54167"/>
                      <a:pt x="15511" y="54241"/>
                    </a:cubicBezTo>
                    <a:cubicBezTo>
                      <a:pt x="15838" y="54316"/>
                      <a:pt x="16165" y="54360"/>
                      <a:pt x="16493" y="54420"/>
                    </a:cubicBezTo>
                    <a:cubicBezTo>
                      <a:pt x="16657" y="54435"/>
                      <a:pt x="16835" y="54450"/>
                      <a:pt x="16999" y="54464"/>
                    </a:cubicBezTo>
                    <a:lnTo>
                      <a:pt x="17996" y="54464"/>
                    </a:lnTo>
                    <a:cubicBezTo>
                      <a:pt x="18220" y="54450"/>
                      <a:pt x="18443" y="54435"/>
                      <a:pt x="18666" y="54420"/>
                    </a:cubicBezTo>
                    <a:lnTo>
                      <a:pt x="18696" y="54420"/>
                    </a:lnTo>
                    <a:lnTo>
                      <a:pt x="18711" y="54405"/>
                    </a:lnTo>
                    <a:cubicBezTo>
                      <a:pt x="18830" y="54390"/>
                      <a:pt x="18964" y="54375"/>
                      <a:pt x="19098" y="54360"/>
                    </a:cubicBezTo>
                    <a:lnTo>
                      <a:pt x="19366" y="54301"/>
                    </a:lnTo>
                    <a:cubicBezTo>
                      <a:pt x="19470" y="54256"/>
                      <a:pt x="19559" y="54226"/>
                      <a:pt x="19663" y="54197"/>
                    </a:cubicBezTo>
                    <a:cubicBezTo>
                      <a:pt x="20289" y="53929"/>
                      <a:pt x="20824" y="53527"/>
                      <a:pt x="21286" y="53021"/>
                    </a:cubicBezTo>
                    <a:cubicBezTo>
                      <a:pt x="21345" y="52961"/>
                      <a:pt x="21405" y="52887"/>
                      <a:pt x="21464" y="52812"/>
                    </a:cubicBezTo>
                    <a:cubicBezTo>
                      <a:pt x="21524" y="52738"/>
                      <a:pt x="21569" y="52663"/>
                      <a:pt x="21628" y="52589"/>
                    </a:cubicBezTo>
                    <a:cubicBezTo>
                      <a:pt x="21673" y="52485"/>
                      <a:pt x="21732" y="52381"/>
                      <a:pt x="21792" y="52262"/>
                    </a:cubicBezTo>
                    <a:lnTo>
                      <a:pt x="21792" y="52276"/>
                    </a:lnTo>
                    <a:cubicBezTo>
                      <a:pt x="21956" y="51949"/>
                      <a:pt x="21971" y="51607"/>
                      <a:pt x="22000" y="51264"/>
                    </a:cubicBezTo>
                    <a:cubicBezTo>
                      <a:pt x="22045" y="50609"/>
                      <a:pt x="21673" y="50178"/>
                      <a:pt x="21167" y="49805"/>
                    </a:cubicBezTo>
                    <a:cubicBezTo>
                      <a:pt x="20958" y="49984"/>
                      <a:pt x="20765" y="50148"/>
                      <a:pt x="20571" y="50326"/>
                    </a:cubicBezTo>
                    <a:lnTo>
                      <a:pt x="20571" y="50341"/>
                    </a:lnTo>
                    <a:lnTo>
                      <a:pt x="20571" y="50326"/>
                    </a:lnTo>
                    <a:cubicBezTo>
                      <a:pt x="20452" y="50386"/>
                      <a:pt x="20348" y="50446"/>
                      <a:pt x="20229" y="50490"/>
                    </a:cubicBezTo>
                    <a:cubicBezTo>
                      <a:pt x="20199" y="50505"/>
                      <a:pt x="20170" y="50520"/>
                      <a:pt x="20125" y="50535"/>
                    </a:cubicBezTo>
                    <a:cubicBezTo>
                      <a:pt x="20021" y="50580"/>
                      <a:pt x="19902" y="50609"/>
                      <a:pt x="19797" y="50654"/>
                    </a:cubicBezTo>
                    <a:lnTo>
                      <a:pt x="19797" y="50654"/>
                    </a:lnTo>
                    <a:cubicBezTo>
                      <a:pt x="19515" y="50713"/>
                      <a:pt x="19232" y="50803"/>
                      <a:pt x="18949" y="50833"/>
                    </a:cubicBezTo>
                    <a:cubicBezTo>
                      <a:pt x="17267" y="50981"/>
                      <a:pt x="15764" y="50490"/>
                      <a:pt x="14439" y="49478"/>
                    </a:cubicBezTo>
                    <a:cubicBezTo>
                      <a:pt x="14260" y="49344"/>
                      <a:pt x="14111" y="49151"/>
                      <a:pt x="13963" y="48987"/>
                    </a:cubicBezTo>
                    <a:cubicBezTo>
                      <a:pt x="13933" y="48957"/>
                      <a:pt x="13948" y="48898"/>
                      <a:pt x="13918" y="48793"/>
                    </a:cubicBezTo>
                    <a:cubicBezTo>
                      <a:pt x="14037" y="48898"/>
                      <a:pt x="14111" y="48957"/>
                      <a:pt x="14186" y="49017"/>
                    </a:cubicBezTo>
                    <a:cubicBezTo>
                      <a:pt x="14275" y="49106"/>
                      <a:pt x="14364" y="49180"/>
                      <a:pt x="14469" y="49255"/>
                    </a:cubicBezTo>
                    <a:cubicBezTo>
                      <a:pt x="14573" y="49329"/>
                      <a:pt x="14677" y="49389"/>
                      <a:pt x="14781" y="49463"/>
                    </a:cubicBezTo>
                    <a:cubicBezTo>
                      <a:pt x="14871" y="49523"/>
                      <a:pt x="14975" y="49582"/>
                      <a:pt x="15064" y="49642"/>
                    </a:cubicBezTo>
                    <a:lnTo>
                      <a:pt x="15079" y="49627"/>
                    </a:lnTo>
                    <a:lnTo>
                      <a:pt x="15064" y="49642"/>
                    </a:lnTo>
                    <a:cubicBezTo>
                      <a:pt x="15362" y="49791"/>
                      <a:pt x="15659" y="49939"/>
                      <a:pt x="15942" y="50088"/>
                    </a:cubicBezTo>
                    <a:cubicBezTo>
                      <a:pt x="16136" y="50148"/>
                      <a:pt x="16314" y="50222"/>
                      <a:pt x="16493" y="50282"/>
                    </a:cubicBezTo>
                    <a:cubicBezTo>
                      <a:pt x="16538" y="50312"/>
                      <a:pt x="16567" y="50326"/>
                      <a:pt x="16612" y="50341"/>
                    </a:cubicBezTo>
                    <a:cubicBezTo>
                      <a:pt x="17193" y="50520"/>
                      <a:pt x="17803" y="50580"/>
                      <a:pt x="18398" y="50580"/>
                    </a:cubicBezTo>
                    <a:cubicBezTo>
                      <a:pt x="19336" y="50580"/>
                      <a:pt x="20199" y="50341"/>
                      <a:pt x="20884" y="49672"/>
                    </a:cubicBezTo>
                    <a:cubicBezTo>
                      <a:pt x="21167" y="49404"/>
                      <a:pt x="21375" y="49091"/>
                      <a:pt x="21524" y="48734"/>
                    </a:cubicBezTo>
                    <a:cubicBezTo>
                      <a:pt x="21613" y="48511"/>
                      <a:pt x="21673" y="48287"/>
                      <a:pt x="21703" y="48049"/>
                    </a:cubicBezTo>
                    <a:cubicBezTo>
                      <a:pt x="21747" y="47751"/>
                      <a:pt x="21628" y="47483"/>
                      <a:pt x="21539" y="47230"/>
                    </a:cubicBezTo>
                    <a:cubicBezTo>
                      <a:pt x="21211" y="47156"/>
                      <a:pt x="20899" y="47096"/>
                      <a:pt x="20586" y="47022"/>
                    </a:cubicBezTo>
                    <a:lnTo>
                      <a:pt x="20586" y="47022"/>
                    </a:lnTo>
                    <a:cubicBezTo>
                      <a:pt x="20452" y="46977"/>
                      <a:pt x="20333" y="46918"/>
                      <a:pt x="20199" y="46858"/>
                    </a:cubicBezTo>
                    <a:lnTo>
                      <a:pt x="20199" y="46858"/>
                    </a:lnTo>
                    <a:cubicBezTo>
                      <a:pt x="20095" y="46799"/>
                      <a:pt x="19976" y="46724"/>
                      <a:pt x="19872" y="46665"/>
                    </a:cubicBezTo>
                    <a:cubicBezTo>
                      <a:pt x="19425" y="46397"/>
                      <a:pt x="18949" y="46203"/>
                      <a:pt x="18443" y="46084"/>
                    </a:cubicBezTo>
                    <a:cubicBezTo>
                      <a:pt x="18145" y="46025"/>
                      <a:pt x="17862" y="45906"/>
                      <a:pt x="17565" y="45816"/>
                    </a:cubicBezTo>
                    <a:lnTo>
                      <a:pt x="17550" y="45816"/>
                    </a:lnTo>
                    <a:lnTo>
                      <a:pt x="17565" y="45816"/>
                    </a:lnTo>
                    <a:cubicBezTo>
                      <a:pt x="17505" y="45742"/>
                      <a:pt x="17446" y="45682"/>
                      <a:pt x="17386" y="45608"/>
                    </a:cubicBezTo>
                    <a:cubicBezTo>
                      <a:pt x="17401" y="45593"/>
                      <a:pt x="17431" y="45563"/>
                      <a:pt x="17446" y="45548"/>
                    </a:cubicBezTo>
                    <a:cubicBezTo>
                      <a:pt x="17862" y="45831"/>
                      <a:pt x="18324" y="45891"/>
                      <a:pt x="18800" y="45935"/>
                    </a:cubicBezTo>
                    <a:cubicBezTo>
                      <a:pt x="19053" y="46010"/>
                      <a:pt x="19291" y="46084"/>
                      <a:pt x="19529" y="46159"/>
                    </a:cubicBezTo>
                    <a:lnTo>
                      <a:pt x="19529" y="46159"/>
                    </a:lnTo>
                    <a:cubicBezTo>
                      <a:pt x="19678" y="46233"/>
                      <a:pt x="19812" y="46322"/>
                      <a:pt x="19961" y="46397"/>
                    </a:cubicBezTo>
                    <a:cubicBezTo>
                      <a:pt x="20125" y="46486"/>
                      <a:pt x="20289" y="46590"/>
                      <a:pt x="20452" y="46650"/>
                    </a:cubicBezTo>
                    <a:cubicBezTo>
                      <a:pt x="20646" y="46724"/>
                      <a:pt x="20854" y="46769"/>
                      <a:pt x="21063" y="46829"/>
                    </a:cubicBezTo>
                    <a:cubicBezTo>
                      <a:pt x="21316" y="46903"/>
                      <a:pt x="21554" y="46933"/>
                      <a:pt x="21792" y="46769"/>
                    </a:cubicBezTo>
                    <a:cubicBezTo>
                      <a:pt x="21866" y="46709"/>
                      <a:pt x="21941" y="46650"/>
                      <a:pt x="22000" y="46590"/>
                    </a:cubicBezTo>
                    <a:cubicBezTo>
                      <a:pt x="22194" y="46516"/>
                      <a:pt x="22313" y="46382"/>
                      <a:pt x="22387" y="46203"/>
                    </a:cubicBezTo>
                    <a:cubicBezTo>
                      <a:pt x="22417" y="46174"/>
                      <a:pt x="22432" y="46129"/>
                      <a:pt x="22447" y="46099"/>
                    </a:cubicBezTo>
                    <a:cubicBezTo>
                      <a:pt x="22596" y="45831"/>
                      <a:pt x="22670" y="45548"/>
                      <a:pt x="22640" y="45266"/>
                    </a:cubicBezTo>
                    <a:cubicBezTo>
                      <a:pt x="22611" y="44789"/>
                      <a:pt x="22551" y="44328"/>
                      <a:pt x="22462" y="43881"/>
                    </a:cubicBezTo>
                    <a:cubicBezTo>
                      <a:pt x="22387" y="43465"/>
                      <a:pt x="22387" y="43063"/>
                      <a:pt x="22417" y="42646"/>
                    </a:cubicBezTo>
                    <a:cubicBezTo>
                      <a:pt x="22447" y="42140"/>
                      <a:pt x="22462" y="41619"/>
                      <a:pt x="22447" y="41113"/>
                    </a:cubicBezTo>
                    <a:cubicBezTo>
                      <a:pt x="22432" y="40711"/>
                      <a:pt x="22298" y="40324"/>
                      <a:pt x="22030" y="40011"/>
                    </a:cubicBezTo>
                    <a:cubicBezTo>
                      <a:pt x="22000" y="40026"/>
                      <a:pt x="22000" y="40026"/>
                      <a:pt x="21985" y="40041"/>
                    </a:cubicBezTo>
                    <a:cubicBezTo>
                      <a:pt x="21956" y="40071"/>
                      <a:pt x="21926" y="40101"/>
                      <a:pt x="21896" y="40130"/>
                    </a:cubicBezTo>
                    <a:cubicBezTo>
                      <a:pt x="21658" y="40443"/>
                      <a:pt x="21301" y="40577"/>
                      <a:pt x="20929" y="40592"/>
                    </a:cubicBezTo>
                    <a:cubicBezTo>
                      <a:pt x="20467" y="40592"/>
                      <a:pt x="19991" y="40592"/>
                      <a:pt x="19544" y="40502"/>
                    </a:cubicBezTo>
                    <a:cubicBezTo>
                      <a:pt x="18666" y="40309"/>
                      <a:pt x="17892" y="39892"/>
                      <a:pt x="17341" y="39148"/>
                    </a:cubicBezTo>
                    <a:cubicBezTo>
                      <a:pt x="17178" y="38940"/>
                      <a:pt x="17014" y="38716"/>
                      <a:pt x="16850" y="38493"/>
                    </a:cubicBezTo>
                    <a:lnTo>
                      <a:pt x="16850" y="38493"/>
                    </a:lnTo>
                    <a:cubicBezTo>
                      <a:pt x="16820" y="38404"/>
                      <a:pt x="16776" y="38314"/>
                      <a:pt x="16746" y="38225"/>
                    </a:cubicBezTo>
                    <a:cubicBezTo>
                      <a:pt x="16731" y="38180"/>
                      <a:pt x="16746" y="38121"/>
                      <a:pt x="16761" y="38076"/>
                    </a:cubicBezTo>
                    <a:cubicBezTo>
                      <a:pt x="16850" y="38180"/>
                      <a:pt x="16939" y="38299"/>
                      <a:pt x="17029" y="38404"/>
                    </a:cubicBezTo>
                    <a:cubicBezTo>
                      <a:pt x="17133" y="38523"/>
                      <a:pt x="17222" y="38627"/>
                      <a:pt x="17312" y="38746"/>
                    </a:cubicBezTo>
                    <a:lnTo>
                      <a:pt x="17326" y="38731"/>
                    </a:lnTo>
                    <a:lnTo>
                      <a:pt x="17312" y="38746"/>
                    </a:lnTo>
                    <a:cubicBezTo>
                      <a:pt x="17520" y="39044"/>
                      <a:pt x="17743" y="39312"/>
                      <a:pt x="18041" y="39505"/>
                    </a:cubicBezTo>
                    <a:lnTo>
                      <a:pt x="18041" y="39505"/>
                    </a:lnTo>
                    <a:cubicBezTo>
                      <a:pt x="18145" y="39580"/>
                      <a:pt x="18264" y="39654"/>
                      <a:pt x="18368" y="39743"/>
                    </a:cubicBezTo>
                    <a:cubicBezTo>
                      <a:pt x="18398" y="39758"/>
                      <a:pt x="18428" y="39773"/>
                      <a:pt x="18458" y="39788"/>
                    </a:cubicBezTo>
                    <a:cubicBezTo>
                      <a:pt x="18607" y="39862"/>
                      <a:pt x="18770" y="39937"/>
                      <a:pt x="18919" y="40011"/>
                    </a:cubicBezTo>
                    <a:cubicBezTo>
                      <a:pt x="18949" y="40026"/>
                      <a:pt x="18994" y="40041"/>
                      <a:pt x="19023" y="40056"/>
                    </a:cubicBezTo>
                    <a:cubicBezTo>
                      <a:pt x="19187" y="40115"/>
                      <a:pt x="19351" y="40175"/>
                      <a:pt x="19529" y="40220"/>
                    </a:cubicBezTo>
                    <a:lnTo>
                      <a:pt x="19529" y="40220"/>
                    </a:lnTo>
                    <a:cubicBezTo>
                      <a:pt x="19738" y="40234"/>
                      <a:pt x="19961" y="40264"/>
                      <a:pt x="20184" y="40279"/>
                    </a:cubicBezTo>
                    <a:lnTo>
                      <a:pt x="20184" y="40279"/>
                    </a:lnTo>
                    <a:cubicBezTo>
                      <a:pt x="20452" y="40294"/>
                      <a:pt x="20720" y="40339"/>
                      <a:pt x="20973" y="40324"/>
                    </a:cubicBezTo>
                    <a:cubicBezTo>
                      <a:pt x="21167" y="40309"/>
                      <a:pt x="21375" y="40279"/>
                      <a:pt x="21509" y="40101"/>
                    </a:cubicBezTo>
                    <a:cubicBezTo>
                      <a:pt x="21598" y="40011"/>
                      <a:pt x="21688" y="39922"/>
                      <a:pt x="21792" y="39818"/>
                    </a:cubicBezTo>
                    <a:cubicBezTo>
                      <a:pt x="21851" y="39743"/>
                      <a:pt x="21896" y="39684"/>
                      <a:pt x="21956" y="39609"/>
                    </a:cubicBezTo>
                    <a:cubicBezTo>
                      <a:pt x="22015" y="39535"/>
                      <a:pt x="22060" y="39460"/>
                      <a:pt x="22119" y="39386"/>
                    </a:cubicBezTo>
                    <a:cubicBezTo>
                      <a:pt x="22179" y="39297"/>
                      <a:pt x="22224" y="39207"/>
                      <a:pt x="22283" y="39118"/>
                    </a:cubicBezTo>
                    <a:lnTo>
                      <a:pt x="22283" y="39118"/>
                    </a:lnTo>
                    <a:cubicBezTo>
                      <a:pt x="22536" y="38463"/>
                      <a:pt x="22670" y="37793"/>
                      <a:pt x="22670" y="37094"/>
                    </a:cubicBezTo>
                    <a:cubicBezTo>
                      <a:pt x="22700" y="36766"/>
                      <a:pt x="22715" y="36424"/>
                      <a:pt x="22730" y="36082"/>
                    </a:cubicBezTo>
                    <a:cubicBezTo>
                      <a:pt x="22730" y="35933"/>
                      <a:pt x="22700" y="35784"/>
                      <a:pt x="22670" y="35620"/>
                    </a:cubicBezTo>
                    <a:lnTo>
                      <a:pt x="22685" y="35605"/>
                    </a:lnTo>
                    <a:lnTo>
                      <a:pt x="22670" y="35590"/>
                    </a:lnTo>
                    <a:cubicBezTo>
                      <a:pt x="22655" y="35471"/>
                      <a:pt x="22640" y="35367"/>
                      <a:pt x="22625" y="35248"/>
                    </a:cubicBezTo>
                    <a:cubicBezTo>
                      <a:pt x="22521" y="34876"/>
                      <a:pt x="22432" y="34519"/>
                      <a:pt x="22343" y="34161"/>
                    </a:cubicBezTo>
                    <a:cubicBezTo>
                      <a:pt x="22313" y="34042"/>
                      <a:pt x="22268" y="33938"/>
                      <a:pt x="22224" y="33819"/>
                    </a:cubicBezTo>
                    <a:cubicBezTo>
                      <a:pt x="22224" y="33774"/>
                      <a:pt x="22209" y="33730"/>
                      <a:pt x="22194" y="33685"/>
                    </a:cubicBezTo>
                    <a:cubicBezTo>
                      <a:pt x="21971" y="33164"/>
                      <a:pt x="21747" y="32628"/>
                      <a:pt x="21524" y="32107"/>
                    </a:cubicBezTo>
                    <a:cubicBezTo>
                      <a:pt x="21479" y="31973"/>
                      <a:pt x="21450" y="31825"/>
                      <a:pt x="21405" y="31691"/>
                    </a:cubicBezTo>
                    <a:cubicBezTo>
                      <a:pt x="21435" y="31661"/>
                      <a:pt x="21464" y="31646"/>
                      <a:pt x="21494" y="31631"/>
                    </a:cubicBezTo>
                    <a:cubicBezTo>
                      <a:pt x="21569" y="31750"/>
                      <a:pt x="21673" y="31854"/>
                      <a:pt x="21732" y="31973"/>
                    </a:cubicBezTo>
                    <a:cubicBezTo>
                      <a:pt x="21822" y="32137"/>
                      <a:pt x="21896" y="32316"/>
                      <a:pt x="21971" y="32494"/>
                    </a:cubicBezTo>
                    <a:cubicBezTo>
                      <a:pt x="22015" y="32420"/>
                      <a:pt x="22030" y="32360"/>
                      <a:pt x="22030" y="32301"/>
                    </a:cubicBezTo>
                    <a:cubicBezTo>
                      <a:pt x="22015" y="31914"/>
                      <a:pt x="22075" y="31527"/>
                      <a:pt x="22179" y="31140"/>
                    </a:cubicBezTo>
                    <a:cubicBezTo>
                      <a:pt x="22268" y="30753"/>
                      <a:pt x="22328" y="30366"/>
                      <a:pt x="22402" y="29979"/>
                    </a:cubicBezTo>
                    <a:lnTo>
                      <a:pt x="22402" y="29994"/>
                    </a:lnTo>
                    <a:cubicBezTo>
                      <a:pt x="22432" y="29815"/>
                      <a:pt x="22492" y="29636"/>
                      <a:pt x="22492" y="29458"/>
                    </a:cubicBezTo>
                    <a:cubicBezTo>
                      <a:pt x="22521" y="28312"/>
                      <a:pt x="22551" y="27151"/>
                      <a:pt x="22492" y="26004"/>
                    </a:cubicBezTo>
                    <a:cubicBezTo>
                      <a:pt x="22492" y="25781"/>
                      <a:pt x="22402" y="25573"/>
                      <a:pt x="22343" y="25350"/>
                    </a:cubicBezTo>
                    <a:lnTo>
                      <a:pt x="22343" y="25350"/>
                    </a:lnTo>
                    <a:cubicBezTo>
                      <a:pt x="22238" y="25171"/>
                      <a:pt x="22164" y="24963"/>
                      <a:pt x="22030" y="24814"/>
                    </a:cubicBezTo>
                    <a:cubicBezTo>
                      <a:pt x="21539" y="24263"/>
                      <a:pt x="20973" y="23802"/>
                      <a:pt x="20229" y="23593"/>
                    </a:cubicBezTo>
                    <a:cubicBezTo>
                      <a:pt x="20095" y="23548"/>
                      <a:pt x="19976" y="23459"/>
                      <a:pt x="19857" y="23370"/>
                    </a:cubicBezTo>
                    <a:cubicBezTo>
                      <a:pt x="19812" y="23340"/>
                      <a:pt x="19812" y="23281"/>
                      <a:pt x="19782" y="23191"/>
                    </a:cubicBezTo>
                    <a:cubicBezTo>
                      <a:pt x="19961" y="23266"/>
                      <a:pt x="20095" y="23325"/>
                      <a:pt x="20244" y="23385"/>
                    </a:cubicBezTo>
                    <a:cubicBezTo>
                      <a:pt x="20482" y="23474"/>
                      <a:pt x="20735" y="23563"/>
                      <a:pt x="21018" y="23653"/>
                    </a:cubicBezTo>
                    <a:cubicBezTo>
                      <a:pt x="21092" y="23548"/>
                      <a:pt x="21197" y="23444"/>
                      <a:pt x="21286" y="23325"/>
                    </a:cubicBezTo>
                    <a:cubicBezTo>
                      <a:pt x="21345" y="23251"/>
                      <a:pt x="21405" y="23176"/>
                      <a:pt x="21450" y="23102"/>
                    </a:cubicBezTo>
                    <a:cubicBezTo>
                      <a:pt x="21494" y="23042"/>
                      <a:pt x="21524" y="22983"/>
                      <a:pt x="21569" y="22938"/>
                    </a:cubicBezTo>
                    <a:cubicBezTo>
                      <a:pt x="21628" y="22849"/>
                      <a:pt x="21673" y="22760"/>
                      <a:pt x="21732" y="22655"/>
                    </a:cubicBezTo>
                    <a:cubicBezTo>
                      <a:pt x="21792" y="22536"/>
                      <a:pt x="21837" y="22402"/>
                      <a:pt x="21896" y="22268"/>
                    </a:cubicBezTo>
                    <a:cubicBezTo>
                      <a:pt x="22045" y="22060"/>
                      <a:pt x="22045" y="21807"/>
                      <a:pt x="22060" y="21569"/>
                    </a:cubicBezTo>
                    <a:cubicBezTo>
                      <a:pt x="22060" y="21122"/>
                      <a:pt x="22075" y="20691"/>
                      <a:pt x="22045" y="20244"/>
                    </a:cubicBezTo>
                    <a:cubicBezTo>
                      <a:pt x="22030" y="19872"/>
                      <a:pt x="22015" y="19485"/>
                      <a:pt x="21851" y="19128"/>
                    </a:cubicBezTo>
                    <a:lnTo>
                      <a:pt x="21851" y="19128"/>
                    </a:lnTo>
                    <a:cubicBezTo>
                      <a:pt x="21762" y="18815"/>
                      <a:pt x="21688" y="18473"/>
                      <a:pt x="21554" y="18175"/>
                    </a:cubicBezTo>
                    <a:cubicBezTo>
                      <a:pt x="21405" y="17892"/>
                      <a:pt x="21197" y="17624"/>
                      <a:pt x="20988" y="17312"/>
                    </a:cubicBezTo>
                    <a:cubicBezTo>
                      <a:pt x="21107" y="17341"/>
                      <a:pt x="21167" y="17371"/>
                      <a:pt x="21226" y="17386"/>
                    </a:cubicBezTo>
                    <a:lnTo>
                      <a:pt x="21241" y="17386"/>
                    </a:lnTo>
                    <a:lnTo>
                      <a:pt x="21226" y="17386"/>
                    </a:lnTo>
                    <a:cubicBezTo>
                      <a:pt x="21316" y="17475"/>
                      <a:pt x="21390" y="17565"/>
                      <a:pt x="21494" y="17669"/>
                    </a:cubicBezTo>
                    <a:cubicBezTo>
                      <a:pt x="21539" y="17505"/>
                      <a:pt x="21554" y="17386"/>
                      <a:pt x="21584" y="17282"/>
                    </a:cubicBezTo>
                    <a:lnTo>
                      <a:pt x="21584" y="17282"/>
                    </a:lnTo>
                    <a:cubicBezTo>
                      <a:pt x="21628" y="17103"/>
                      <a:pt x="21673" y="16925"/>
                      <a:pt x="21703" y="16746"/>
                    </a:cubicBezTo>
                    <a:cubicBezTo>
                      <a:pt x="21792" y="16329"/>
                      <a:pt x="21911" y="15898"/>
                      <a:pt x="21896" y="15451"/>
                    </a:cubicBezTo>
                    <a:cubicBezTo>
                      <a:pt x="21881" y="14811"/>
                      <a:pt x="21688" y="14245"/>
                      <a:pt x="21226" y="13784"/>
                    </a:cubicBezTo>
                    <a:cubicBezTo>
                      <a:pt x="21122" y="13680"/>
                      <a:pt x="21018" y="13590"/>
                      <a:pt x="20884" y="13486"/>
                    </a:cubicBezTo>
                    <a:cubicBezTo>
                      <a:pt x="21077" y="13442"/>
                      <a:pt x="21167" y="13605"/>
                      <a:pt x="21286" y="13635"/>
                    </a:cubicBezTo>
                    <a:lnTo>
                      <a:pt x="21316" y="13650"/>
                    </a:lnTo>
                    <a:lnTo>
                      <a:pt x="21331" y="13650"/>
                    </a:lnTo>
                    <a:cubicBezTo>
                      <a:pt x="21464" y="13769"/>
                      <a:pt x="21598" y="13903"/>
                      <a:pt x="21718" y="14037"/>
                    </a:cubicBezTo>
                    <a:lnTo>
                      <a:pt x="21718" y="14037"/>
                    </a:lnTo>
                    <a:cubicBezTo>
                      <a:pt x="21762" y="14097"/>
                      <a:pt x="21807" y="14171"/>
                      <a:pt x="21881" y="14275"/>
                    </a:cubicBezTo>
                    <a:cubicBezTo>
                      <a:pt x="21911" y="14171"/>
                      <a:pt x="21941" y="14097"/>
                      <a:pt x="21971" y="14037"/>
                    </a:cubicBezTo>
                    <a:lnTo>
                      <a:pt x="21971" y="14037"/>
                    </a:lnTo>
                    <a:cubicBezTo>
                      <a:pt x="22015" y="13888"/>
                      <a:pt x="22090" y="13739"/>
                      <a:pt x="22119" y="13576"/>
                    </a:cubicBezTo>
                    <a:cubicBezTo>
                      <a:pt x="22149" y="13248"/>
                      <a:pt x="22164" y="12921"/>
                      <a:pt x="22194" y="12593"/>
                    </a:cubicBezTo>
                    <a:cubicBezTo>
                      <a:pt x="22253" y="11864"/>
                      <a:pt x="22224" y="11149"/>
                      <a:pt x="22105" y="10435"/>
                    </a:cubicBezTo>
                    <a:cubicBezTo>
                      <a:pt x="22000" y="9795"/>
                      <a:pt x="21956" y="9140"/>
                      <a:pt x="21360" y="8649"/>
                    </a:cubicBezTo>
                    <a:lnTo>
                      <a:pt x="21673" y="8649"/>
                    </a:lnTo>
                    <a:lnTo>
                      <a:pt x="21673" y="8634"/>
                    </a:lnTo>
                    <a:cubicBezTo>
                      <a:pt x="21926" y="8872"/>
                      <a:pt x="22075" y="9185"/>
                      <a:pt x="22224" y="9572"/>
                    </a:cubicBezTo>
                    <a:cubicBezTo>
                      <a:pt x="22313" y="9333"/>
                      <a:pt x="22402" y="9155"/>
                      <a:pt x="22432" y="8976"/>
                    </a:cubicBezTo>
                    <a:cubicBezTo>
                      <a:pt x="22566" y="8306"/>
                      <a:pt x="22700" y="7636"/>
                      <a:pt x="22774" y="6967"/>
                    </a:cubicBezTo>
                    <a:cubicBezTo>
                      <a:pt x="22834" y="6416"/>
                      <a:pt x="22819" y="5850"/>
                      <a:pt x="22834" y="5300"/>
                    </a:cubicBezTo>
                    <a:cubicBezTo>
                      <a:pt x="22849" y="4645"/>
                      <a:pt x="22804" y="3990"/>
                      <a:pt x="22953" y="3350"/>
                    </a:cubicBezTo>
                    <a:lnTo>
                      <a:pt x="22953" y="3365"/>
                    </a:lnTo>
                    <a:cubicBezTo>
                      <a:pt x="23132" y="2933"/>
                      <a:pt x="23102" y="2486"/>
                      <a:pt x="22998" y="2055"/>
                    </a:cubicBezTo>
                    <a:cubicBezTo>
                      <a:pt x="22804" y="1296"/>
                      <a:pt x="22477" y="983"/>
                      <a:pt x="21554" y="879"/>
                    </a:cubicBezTo>
                    <a:cubicBezTo>
                      <a:pt x="20973" y="819"/>
                      <a:pt x="20467" y="1102"/>
                      <a:pt x="19976" y="1355"/>
                    </a:cubicBezTo>
                    <a:cubicBezTo>
                      <a:pt x="19902" y="1400"/>
                      <a:pt x="19857" y="1474"/>
                      <a:pt x="19782" y="1549"/>
                    </a:cubicBezTo>
                    <a:cubicBezTo>
                      <a:pt x="19842" y="1578"/>
                      <a:pt x="19872" y="1593"/>
                      <a:pt x="19902" y="1608"/>
                    </a:cubicBezTo>
                    <a:cubicBezTo>
                      <a:pt x="20170" y="1772"/>
                      <a:pt x="20408" y="1965"/>
                      <a:pt x="20542" y="2263"/>
                    </a:cubicBezTo>
                    <a:cubicBezTo>
                      <a:pt x="20527" y="2323"/>
                      <a:pt x="20497" y="2382"/>
                      <a:pt x="20467" y="2442"/>
                    </a:cubicBezTo>
                    <a:cubicBezTo>
                      <a:pt x="20408" y="2412"/>
                      <a:pt x="20318" y="2397"/>
                      <a:pt x="20289" y="2337"/>
                    </a:cubicBezTo>
                    <a:cubicBezTo>
                      <a:pt x="20110" y="2010"/>
                      <a:pt x="19797" y="1846"/>
                      <a:pt x="19455" y="1712"/>
                    </a:cubicBezTo>
                    <a:cubicBezTo>
                      <a:pt x="19157" y="1593"/>
                      <a:pt x="18830" y="1563"/>
                      <a:pt x="18517" y="1578"/>
                    </a:cubicBezTo>
                    <a:cubicBezTo>
                      <a:pt x="18160" y="1608"/>
                      <a:pt x="17877" y="1727"/>
                      <a:pt x="17654" y="2010"/>
                    </a:cubicBezTo>
                    <a:cubicBezTo>
                      <a:pt x="17624" y="2070"/>
                      <a:pt x="17565" y="2099"/>
                      <a:pt x="17475" y="2189"/>
                    </a:cubicBezTo>
                    <a:cubicBezTo>
                      <a:pt x="17475" y="2084"/>
                      <a:pt x="17460" y="2040"/>
                      <a:pt x="17475" y="2010"/>
                    </a:cubicBezTo>
                    <a:cubicBezTo>
                      <a:pt x="17550" y="1757"/>
                      <a:pt x="17743" y="1593"/>
                      <a:pt x="17967" y="1489"/>
                    </a:cubicBezTo>
                    <a:cubicBezTo>
                      <a:pt x="18264" y="1325"/>
                      <a:pt x="18607" y="1296"/>
                      <a:pt x="18934" y="1340"/>
                    </a:cubicBezTo>
                    <a:cubicBezTo>
                      <a:pt x="19172" y="1370"/>
                      <a:pt x="19395" y="1429"/>
                      <a:pt x="19634" y="1474"/>
                    </a:cubicBezTo>
                    <a:cubicBezTo>
                      <a:pt x="19961" y="1042"/>
                      <a:pt x="20467" y="894"/>
                      <a:pt x="20944" y="730"/>
                    </a:cubicBezTo>
                    <a:cubicBezTo>
                      <a:pt x="21435" y="551"/>
                      <a:pt x="21941" y="611"/>
                      <a:pt x="22432" y="804"/>
                    </a:cubicBezTo>
                    <a:cubicBezTo>
                      <a:pt x="22283" y="655"/>
                      <a:pt x="22134" y="551"/>
                      <a:pt x="21941" y="522"/>
                    </a:cubicBezTo>
                    <a:cubicBezTo>
                      <a:pt x="21807" y="492"/>
                      <a:pt x="21673" y="462"/>
                      <a:pt x="21539" y="417"/>
                    </a:cubicBezTo>
                    <a:cubicBezTo>
                      <a:pt x="21271" y="313"/>
                      <a:pt x="21003" y="313"/>
                      <a:pt x="20735" y="358"/>
                    </a:cubicBezTo>
                    <a:cubicBezTo>
                      <a:pt x="20155" y="462"/>
                      <a:pt x="19589" y="492"/>
                      <a:pt x="19023" y="328"/>
                    </a:cubicBezTo>
                    <a:cubicBezTo>
                      <a:pt x="18607" y="209"/>
                      <a:pt x="18160" y="209"/>
                      <a:pt x="17743" y="298"/>
                    </a:cubicBezTo>
                    <a:cubicBezTo>
                      <a:pt x="17401" y="358"/>
                      <a:pt x="17059" y="417"/>
                      <a:pt x="16716" y="522"/>
                    </a:cubicBezTo>
                    <a:cubicBezTo>
                      <a:pt x="16225" y="670"/>
                      <a:pt x="15734" y="849"/>
                      <a:pt x="15243" y="1013"/>
                    </a:cubicBezTo>
                    <a:cubicBezTo>
                      <a:pt x="14707" y="1191"/>
                      <a:pt x="14245" y="1504"/>
                      <a:pt x="13873" y="1950"/>
                    </a:cubicBezTo>
                    <a:cubicBezTo>
                      <a:pt x="13650" y="2203"/>
                      <a:pt x="13442" y="2486"/>
                      <a:pt x="13218" y="2754"/>
                    </a:cubicBezTo>
                    <a:cubicBezTo>
                      <a:pt x="13159" y="2829"/>
                      <a:pt x="13129" y="2963"/>
                      <a:pt x="12980" y="2948"/>
                    </a:cubicBezTo>
                    <a:cubicBezTo>
                      <a:pt x="13040" y="2799"/>
                      <a:pt x="13099" y="2650"/>
                      <a:pt x="13159" y="2457"/>
                    </a:cubicBezTo>
                    <a:cubicBezTo>
                      <a:pt x="12950" y="2471"/>
                      <a:pt x="12757" y="2471"/>
                      <a:pt x="12578" y="2501"/>
                    </a:cubicBezTo>
                    <a:cubicBezTo>
                      <a:pt x="12132" y="2576"/>
                      <a:pt x="11804" y="2844"/>
                      <a:pt x="11521" y="3171"/>
                    </a:cubicBezTo>
                    <a:cubicBezTo>
                      <a:pt x="11149" y="3588"/>
                      <a:pt x="10718" y="3900"/>
                      <a:pt x="10167" y="4064"/>
                    </a:cubicBezTo>
                    <a:cubicBezTo>
                      <a:pt x="9899" y="4153"/>
                      <a:pt x="9676" y="4317"/>
                      <a:pt x="9482" y="4526"/>
                    </a:cubicBezTo>
                    <a:cubicBezTo>
                      <a:pt x="9006" y="5047"/>
                      <a:pt x="8634" y="5642"/>
                      <a:pt x="8306" y="6252"/>
                    </a:cubicBezTo>
                    <a:cubicBezTo>
                      <a:pt x="8113" y="6580"/>
                      <a:pt x="8009" y="6937"/>
                      <a:pt x="8038" y="7324"/>
                    </a:cubicBezTo>
                    <a:cubicBezTo>
                      <a:pt x="8083" y="7339"/>
                      <a:pt x="8113" y="7324"/>
                      <a:pt x="8128" y="7339"/>
                    </a:cubicBezTo>
                    <a:cubicBezTo>
                      <a:pt x="8187" y="7369"/>
                      <a:pt x="8247" y="7398"/>
                      <a:pt x="8262" y="7458"/>
                    </a:cubicBezTo>
                    <a:cubicBezTo>
                      <a:pt x="8277" y="7488"/>
                      <a:pt x="8217" y="7547"/>
                      <a:pt x="8187" y="7577"/>
                    </a:cubicBezTo>
                    <a:cubicBezTo>
                      <a:pt x="8172" y="7607"/>
                      <a:pt x="8128" y="7622"/>
                      <a:pt x="8098" y="7651"/>
                    </a:cubicBezTo>
                    <a:cubicBezTo>
                      <a:pt x="6758" y="8619"/>
                      <a:pt x="5865" y="9869"/>
                      <a:pt x="5761" y="11581"/>
                    </a:cubicBezTo>
                    <a:cubicBezTo>
                      <a:pt x="5731" y="12162"/>
                      <a:pt x="5612" y="12712"/>
                      <a:pt x="5300" y="13203"/>
                    </a:cubicBezTo>
                    <a:cubicBezTo>
                      <a:pt x="5166" y="13397"/>
                      <a:pt x="5047" y="13605"/>
                      <a:pt x="4927" y="13814"/>
                    </a:cubicBezTo>
                    <a:cubicBezTo>
                      <a:pt x="4660" y="14320"/>
                      <a:pt x="4719" y="14841"/>
                      <a:pt x="4793" y="15406"/>
                    </a:cubicBezTo>
                    <a:cubicBezTo>
                      <a:pt x="5151" y="14900"/>
                      <a:pt x="5151" y="14900"/>
                      <a:pt x="5329" y="14900"/>
                    </a:cubicBezTo>
                    <a:cubicBezTo>
                      <a:pt x="5210" y="15168"/>
                      <a:pt x="5047" y="15406"/>
                      <a:pt x="4987" y="15674"/>
                    </a:cubicBezTo>
                    <a:cubicBezTo>
                      <a:pt x="4942" y="15942"/>
                      <a:pt x="4793" y="16195"/>
                      <a:pt x="4913" y="16478"/>
                    </a:cubicBezTo>
                    <a:cubicBezTo>
                      <a:pt x="4957" y="16463"/>
                      <a:pt x="5002" y="16463"/>
                      <a:pt x="5047" y="16448"/>
                    </a:cubicBezTo>
                    <a:cubicBezTo>
                      <a:pt x="5121" y="16508"/>
                      <a:pt x="5121" y="16582"/>
                      <a:pt x="5076" y="16657"/>
                    </a:cubicBezTo>
                    <a:cubicBezTo>
                      <a:pt x="5047" y="16731"/>
                      <a:pt x="5017" y="16806"/>
                      <a:pt x="4987" y="16880"/>
                    </a:cubicBezTo>
                    <a:lnTo>
                      <a:pt x="5002" y="16880"/>
                    </a:lnTo>
                    <a:cubicBezTo>
                      <a:pt x="4972" y="16880"/>
                      <a:pt x="4942" y="16880"/>
                      <a:pt x="4927" y="16910"/>
                    </a:cubicBezTo>
                    <a:cubicBezTo>
                      <a:pt x="4630" y="17282"/>
                      <a:pt x="4347" y="17654"/>
                      <a:pt x="4049" y="18026"/>
                    </a:cubicBezTo>
                    <a:cubicBezTo>
                      <a:pt x="4019" y="18086"/>
                      <a:pt x="3990" y="18130"/>
                      <a:pt x="3960" y="18190"/>
                    </a:cubicBezTo>
                    <a:cubicBezTo>
                      <a:pt x="3826" y="18413"/>
                      <a:pt x="3692" y="18636"/>
                      <a:pt x="3558" y="18860"/>
                    </a:cubicBezTo>
                    <a:cubicBezTo>
                      <a:pt x="3498" y="18964"/>
                      <a:pt x="3454" y="19068"/>
                      <a:pt x="3409" y="19172"/>
                    </a:cubicBezTo>
                    <a:cubicBezTo>
                      <a:pt x="3320" y="19306"/>
                      <a:pt x="3245" y="19440"/>
                      <a:pt x="3171" y="19574"/>
                    </a:cubicBezTo>
                    <a:lnTo>
                      <a:pt x="3186" y="19574"/>
                    </a:lnTo>
                    <a:cubicBezTo>
                      <a:pt x="3037" y="19827"/>
                      <a:pt x="2888" y="20080"/>
                      <a:pt x="2769" y="20348"/>
                    </a:cubicBezTo>
                    <a:cubicBezTo>
                      <a:pt x="2486" y="21063"/>
                      <a:pt x="2174" y="21777"/>
                      <a:pt x="2010" y="22551"/>
                    </a:cubicBezTo>
                    <a:cubicBezTo>
                      <a:pt x="1995" y="22611"/>
                      <a:pt x="1980" y="22685"/>
                      <a:pt x="1965" y="22745"/>
                    </a:cubicBezTo>
                    <a:cubicBezTo>
                      <a:pt x="1950" y="22789"/>
                      <a:pt x="1936" y="22834"/>
                      <a:pt x="1921" y="22864"/>
                    </a:cubicBezTo>
                    <a:cubicBezTo>
                      <a:pt x="1727" y="23638"/>
                      <a:pt x="1683" y="24427"/>
                      <a:pt x="1593" y="25201"/>
                    </a:cubicBezTo>
                    <a:cubicBezTo>
                      <a:pt x="1563" y="25573"/>
                      <a:pt x="1549" y="25945"/>
                      <a:pt x="1519" y="26317"/>
                    </a:cubicBezTo>
                    <a:cubicBezTo>
                      <a:pt x="1504" y="26645"/>
                      <a:pt x="1474" y="26957"/>
                      <a:pt x="1474" y="27270"/>
                    </a:cubicBezTo>
                    <a:cubicBezTo>
                      <a:pt x="1459" y="27389"/>
                      <a:pt x="1504" y="27523"/>
                      <a:pt x="1534" y="27642"/>
                    </a:cubicBezTo>
                    <a:cubicBezTo>
                      <a:pt x="1504" y="27806"/>
                      <a:pt x="1623" y="27791"/>
                      <a:pt x="1727" y="27791"/>
                    </a:cubicBezTo>
                    <a:cubicBezTo>
                      <a:pt x="2055" y="27820"/>
                      <a:pt x="2337" y="27925"/>
                      <a:pt x="2516" y="28222"/>
                    </a:cubicBezTo>
                    <a:cubicBezTo>
                      <a:pt x="2635" y="28505"/>
                      <a:pt x="2605" y="28803"/>
                      <a:pt x="2576" y="29101"/>
                    </a:cubicBezTo>
                    <a:lnTo>
                      <a:pt x="2576" y="29086"/>
                    </a:lnTo>
                    <a:cubicBezTo>
                      <a:pt x="2546" y="29130"/>
                      <a:pt x="2531" y="29190"/>
                      <a:pt x="2501" y="29235"/>
                    </a:cubicBezTo>
                    <a:cubicBezTo>
                      <a:pt x="2442" y="29354"/>
                      <a:pt x="2442" y="29562"/>
                      <a:pt x="2248" y="29532"/>
                    </a:cubicBezTo>
                    <a:cubicBezTo>
                      <a:pt x="2084" y="29517"/>
                      <a:pt x="2055" y="29339"/>
                      <a:pt x="2025" y="29205"/>
                    </a:cubicBezTo>
                    <a:cubicBezTo>
                      <a:pt x="1950" y="28952"/>
                      <a:pt x="1965" y="28684"/>
                      <a:pt x="2010" y="28416"/>
                    </a:cubicBezTo>
                    <a:cubicBezTo>
                      <a:pt x="2025" y="28341"/>
                      <a:pt x="2114" y="28237"/>
                      <a:pt x="1995" y="28148"/>
                    </a:cubicBezTo>
                    <a:lnTo>
                      <a:pt x="1980" y="28148"/>
                    </a:lnTo>
                    <a:cubicBezTo>
                      <a:pt x="1876" y="28133"/>
                      <a:pt x="1787" y="28088"/>
                      <a:pt x="1668" y="28088"/>
                    </a:cubicBezTo>
                    <a:cubicBezTo>
                      <a:pt x="1459" y="28059"/>
                      <a:pt x="1310" y="27954"/>
                      <a:pt x="1266" y="27731"/>
                    </a:cubicBezTo>
                    <a:cubicBezTo>
                      <a:pt x="1236" y="27538"/>
                      <a:pt x="1221" y="27329"/>
                      <a:pt x="1206" y="27121"/>
                    </a:cubicBezTo>
                    <a:cubicBezTo>
                      <a:pt x="1191" y="27032"/>
                      <a:pt x="1236" y="26942"/>
                      <a:pt x="1147" y="26838"/>
                    </a:cubicBezTo>
                    <a:cubicBezTo>
                      <a:pt x="1102" y="26942"/>
                      <a:pt x="1072" y="27032"/>
                      <a:pt x="1042" y="27121"/>
                    </a:cubicBezTo>
                    <a:lnTo>
                      <a:pt x="1042" y="27106"/>
                    </a:lnTo>
                    <a:cubicBezTo>
                      <a:pt x="938" y="27433"/>
                      <a:pt x="789" y="27746"/>
                      <a:pt x="715" y="28074"/>
                    </a:cubicBezTo>
                    <a:cubicBezTo>
                      <a:pt x="596" y="28699"/>
                      <a:pt x="611" y="29339"/>
                      <a:pt x="655" y="29979"/>
                    </a:cubicBezTo>
                    <a:cubicBezTo>
                      <a:pt x="685" y="30232"/>
                      <a:pt x="789" y="30470"/>
                      <a:pt x="864" y="30708"/>
                    </a:cubicBezTo>
                    <a:lnTo>
                      <a:pt x="864" y="30708"/>
                    </a:lnTo>
                    <a:cubicBezTo>
                      <a:pt x="894" y="30768"/>
                      <a:pt x="923" y="30842"/>
                      <a:pt x="953" y="30946"/>
                    </a:cubicBezTo>
                    <a:cubicBezTo>
                      <a:pt x="998" y="30872"/>
                      <a:pt x="1028" y="30842"/>
                      <a:pt x="1042" y="30797"/>
                    </a:cubicBezTo>
                    <a:cubicBezTo>
                      <a:pt x="1132" y="30708"/>
                      <a:pt x="1221" y="30619"/>
                      <a:pt x="1325" y="30530"/>
                    </a:cubicBezTo>
                    <a:cubicBezTo>
                      <a:pt x="1415" y="30455"/>
                      <a:pt x="1519" y="30396"/>
                      <a:pt x="1608" y="30321"/>
                    </a:cubicBezTo>
                    <a:cubicBezTo>
                      <a:pt x="1638" y="30291"/>
                      <a:pt x="1668" y="30276"/>
                      <a:pt x="1712" y="30247"/>
                    </a:cubicBezTo>
                    <a:cubicBezTo>
                      <a:pt x="1772" y="30262"/>
                      <a:pt x="1846" y="30262"/>
                      <a:pt x="1936" y="30276"/>
                    </a:cubicBezTo>
                    <a:cubicBezTo>
                      <a:pt x="1906" y="30366"/>
                      <a:pt x="1876" y="30440"/>
                      <a:pt x="1846" y="30515"/>
                    </a:cubicBezTo>
                    <a:lnTo>
                      <a:pt x="1861" y="30530"/>
                    </a:lnTo>
                    <a:lnTo>
                      <a:pt x="1846" y="30515"/>
                    </a:lnTo>
                    <a:cubicBezTo>
                      <a:pt x="1727" y="30649"/>
                      <a:pt x="1593" y="30783"/>
                      <a:pt x="1459" y="30902"/>
                    </a:cubicBezTo>
                    <a:cubicBezTo>
                      <a:pt x="1310" y="31006"/>
                      <a:pt x="1162" y="31110"/>
                      <a:pt x="1147" y="31318"/>
                    </a:cubicBezTo>
                    <a:cubicBezTo>
                      <a:pt x="1117" y="31363"/>
                      <a:pt x="1087" y="31423"/>
                      <a:pt x="1042" y="31437"/>
                    </a:cubicBezTo>
                    <a:cubicBezTo>
                      <a:pt x="879" y="31512"/>
                      <a:pt x="819" y="31646"/>
                      <a:pt x="760" y="31780"/>
                    </a:cubicBezTo>
                    <a:lnTo>
                      <a:pt x="760" y="31780"/>
                    </a:lnTo>
                    <a:cubicBezTo>
                      <a:pt x="685" y="31914"/>
                      <a:pt x="611" y="32048"/>
                      <a:pt x="551" y="32182"/>
                    </a:cubicBezTo>
                    <a:lnTo>
                      <a:pt x="551" y="32182"/>
                    </a:lnTo>
                    <a:cubicBezTo>
                      <a:pt x="507" y="32286"/>
                      <a:pt x="462" y="32390"/>
                      <a:pt x="432" y="32509"/>
                    </a:cubicBezTo>
                    <a:lnTo>
                      <a:pt x="432" y="32494"/>
                    </a:lnTo>
                    <a:cubicBezTo>
                      <a:pt x="194" y="33194"/>
                      <a:pt x="268" y="33908"/>
                      <a:pt x="373" y="34608"/>
                    </a:cubicBezTo>
                    <a:lnTo>
                      <a:pt x="373" y="34608"/>
                    </a:lnTo>
                    <a:cubicBezTo>
                      <a:pt x="447" y="34965"/>
                      <a:pt x="492" y="35322"/>
                      <a:pt x="581" y="35665"/>
                    </a:cubicBezTo>
                    <a:cubicBezTo>
                      <a:pt x="685" y="36052"/>
                      <a:pt x="864" y="36409"/>
                      <a:pt x="1147" y="36707"/>
                    </a:cubicBezTo>
                    <a:lnTo>
                      <a:pt x="1176" y="36751"/>
                    </a:lnTo>
                    <a:cubicBezTo>
                      <a:pt x="1296" y="36885"/>
                      <a:pt x="1415" y="37019"/>
                      <a:pt x="1534" y="37153"/>
                    </a:cubicBezTo>
                    <a:cubicBezTo>
                      <a:pt x="1549" y="37168"/>
                      <a:pt x="1563" y="37183"/>
                      <a:pt x="1563" y="37198"/>
                    </a:cubicBezTo>
                    <a:cubicBezTo>
                      <a:pt x="1623" y="37272"/>
                      <a:pt x="1683" y="37347"/>
                      <a:pt x="1742" y="37421"/>
                    </a:cubicBezTo>
                    <a:lnTo>
                      <a:pt x="1742" y="37421"/>
                    </a:lnTo>
                    <a:cubicBezTo>
                      <a:pt x="1787" y="37496"/>
                      <a:pt x="1846" y="37570"/>
                      <a:pt x="1921" y="37704"/>
                    </a:cubicBezTo>
                    <a:cubicBezTo>
                      <a:pt x="1802" y="37689"/>
                      <a:pt x="1727" y="37674"/>
                      <a:pt x="1638" y="37659"/>
                    </a:cubicBezTo>
                    <a:cubicBezTo>
                      <a:pt x="1668" y="37957"/>
                      <a:pt x="1697" y="38255"/>
                      <a:pt x="1802" y="38523"/>
                    </a:cubicBezTo>
                    <a:cubicBezTo>
                      <a:pt x="1861" y="38701"/>
                      <a:pt x="1906" y="38880"/>
                      <a:pt x="1950" y="39059"/>
                    </a:cubicBezTo>
                    <a:cubicBezTo>
                      <a:pt x="2010" y="39178"/>
                      <a:pt x="2070" y="39297"/>
                      <a:pt x="2144" y="39416"/>
                    </a:cubicBezTo>
                    <a:cubicBezTo>
                      <a:pt x="2174" y="39460"/>
                      <a:pt x="2204" y="39505"/>
                      <a:pt x="2233" y="39565"/>
                    </a:cubicBezTo>
                    <a:lnTo>
                      <a:pt x="2531" y="39877"/>
                    </a:lnTo>
                    <a:lnTo>
                      <a:pt x="2531" y="39892"/>
                    </a:lnTo>
                    <a:cubicBezTo>
                      <a:pt x="2605" y="39967"/>
                      <a:pt x="2680" y="40041"/>
                      <a:pt x="2739" y="40115"/>
                    </a:cubicBezTo>
                    <a:cubicBezTo>
                      <a:pt x="2814" y="40190"/>
                      <a:pt x="2888" y="40264"/>
                      <a:pt x="2948" y="40324"/>
                    </a:cubicBezTo>
                    <a:cubicBezTo>
                      <a:pt x="3007" y="40398"/>
                      <a:pt x="3067" y="40488"/>
                      <a:pt x="3126" y="40562"/>
                    </a:cubicBezTo>
                    <a:lnTo>
                      <a:pt x="3126" y="40547"/>
                    </a:lnTo>
                    <a:cubicBezTo>
                      <a:pt x="3171" y="40666"/>
                      <a:pt x="3231" y="40770"/>
                      <a:pt x="3290" y="40889"/>
                    </a:cubicBezTo>
                    <a:lnTo>
                      <a:pt x="3290" y="40875"/>
                    </a:lnTo>
                    <a:cubicBezTo>
                      <a:pt x="3350" y="41038"/>
                      <a:pt x="3394" y="41187"/>
                      <a:pt x="3454" y="41336"/>
                    </a:cubicBezTo>
                    <a:cubicBezTo>
                      <a:pt x="3484" y="41440"/>
                      <a:pt x="3513" y="41544"/>
                      <a:pt x="3543" y="41649"/>
                    </a:cubicBezTo>
                    <a:cubicBezTo>
                      <a:pt x="3632" y="41842"/>
                      <a:pt x="3707" y="42021"/>
                      <a:pt x="3796" y="42214"/>
                    </a:cubicBezTo>
                    <a:lnTo>
                      <a:pt x="4049" y="42750"/>
                    </a:lnTo>
                    <a:cubicBezTo>
                      <a:pt x="4124" y="42884"/>
                      <a:pt x="4213" y="43018"/>
                      <a:pt x="4287" y="43152"/>
                    </a:cubicBezTo>
                    <a:cubicBezTo>
                      <a:pt x="4317" y="43211"/>
                      <a:pt x="4332" y="43286"/>
                      <a:pt x="4362" y="43345"/>
                    </a:cubicBezTo>
                    <a:cubicBezTo>
                      <a:pt x="4630" y="43688"/>
                      <a:pt x="4898" y="44015"/>
                      <a:pt x="5151" y="44343"/>
                    </a:cubicBezTo>
                    <a:cubicBezTo>
                      <a:pt x="5210" y="44417"/>
                      <a:pt x="5270" y="44492"/>
                      <a:pt x="5329" y="44566"/>
                    </a:cubicBezTo>
                    <a:lnTo>
                      <a:pt x="5329" y="44566"/>
                    </a:lnTo>
                    <a:cubicBezTo>
                      <a:pt x="5434" y="44700"/>
                      <a:pt x="5553" y="44834"/>
                      <a:pt x="5657" y="44953"/>
                    </a:cubicBezTo>
                    <a:cubicBezTo>
                      <a:pt x="5731" y="45027"/>
                      <a:pt x="5806" y="45102"/>
                      <a:pt x="5880" y="45176"/>
                    </a:cubicBezTo>
                    <a:cubicBezTo>
                      <a:pt x="5925" y="45206"/>
                      <a:pt x="5969" y="45236"/>
                      <a:pt x="6014" y="45280"/>
                    </a:cubicBezTo>
                    <a:cubicBezTo>
                      <a:pt x="6059" y="45117"/>
                      <a:pt x="6088" y="44983"/>
                      <a:pt x="6118" y="44849"/>
                    </a:cubicBezTo>
                    <a:cubicBezTo>
                      <a:pt x="6133" y="44849"/>
                      <a:pt x="6148" y="44849"/>
                      <a:pt x="6163" y="44849"/>
                    </a:cubicBezTo>
                    <a:cubicBezTo>
                      <a:pt x="6193" y="44998"/>
                      <a:pt x="6222" y="45132"/>
                      <a:pt x="6267" y="45280"/>
                    </a:cubicBezTo>
                    <a:lnTo>
                      <a:pt x="6267" y="45280"/>
                    </a:lnTo>
                    <a:cubicBezTo>
                      <a:pt x="6267" y="45400"/>
                      <a:pt x="6282" y="45534"/>
                      <a:pt x="6297" y="45653"/>
                    </a:cubicBezTo>
                    <a:cubicBezTo>
                      <a:pt x="6431" y="46382"/>
                      <a:pt x="6728" y="47052"/>
                      <a:pt x="7071" y="47707"/>
                    </a:cubicBezTo>
                    <a:cubicBezTo>
                      <a:pt x="7190" y="47930"/>
                      <a:pt x="7339" y="48153"/>
                      <a:pt x="7473" y="48377"/>
                    </a:cubicBezTo>
                    <a:lnTo>
                      <a:pt x="7562" y="48525"/>
                    </a:lnTo>
                    <a:cubicBezTo>
                      <a:pt x="7622" y="48600"/>
                      <a:pt x="7681" y="48674"/>
                      <a:pt x="7741" y="48749"/>
                    </a:cubicBezTo>
                    <a:lnTo>
                      <a:pt x="7741" y="48749"/>
                    </a:lnTo>
                    <a:cubicBezTo>
                      <a:pt x="7964" y="48972"/>
                      <a:pt x="8187" y="49195"/>
                      <a:pt x="8410" y="49418"/>
                    </a:cubicBezTo>
                    <a:cubicBezTo>
                      <a:pt x="8425" y="49433"/>
                      <a:pt x="8440" y="49448"/>
                      <a:pt x="8455" y="49463"/>
                    </a:cubicBezTo>
                    <a:cubicBezTo>
                      <a:pt x="8589" y="49582"/>
                      <a:pt x="8723" y="49686"/>
                      <a:pt x="8842" y="49805"/>
                    </a:cubicBezTo>
                    <a:lnTo>
                      <a:pt x="8857" y="49791"/>
                    </a:lnTo>
                    <a:lnTo>
                      <a:pt x="8842" y="49805"/>
                    </a:lnTo>
                    <a:cubicBezTo>
                      <a:pt x="9080" y="49984"/>
                      <a:pt x="9318" y="50178"/>
                      <a:pt x="9572" y="50356"/>
                    </a:cubicBezTo>
                    <a:lnTo>
                      <a:pt x="9884" y="50565"/>
                    </a:lnTo>
                    <a:cubicBezTo>
                      <a:pt x="9944" y="50594"/>
                      <a:pt x="10003" y="50639"/>
                      <a:pt x="10063" y="50669"/>
                    </a:cubicBezTo>
                    <a:cubicBezTo>
                      <a:pt x="10122" y="50773"/>
                      <a:pt x="10182" y="50684"/>
                      <a:pt x="10226" y="50669"/>
                    </a:cubicBezTo>
                    <a:cubicBezTo>
                      <a:pt x="10286" y="50684"/>
                      <a:pt x="10331" y="50713"/>
                      <a:pt x="10375" y="50728"/>
                    </a:cubicBezTo>
                    <a:lnTo>
                      <a:pt x="10673" y="51115"/>
                    </a:lnTo>
                    <a:cubicBezTo>
                      <a:pt x="10718" y="51175"/>
                      <a:pt x="10762" y="51234"/>
                      <a:pt x="10807" y="51279"/>
                    </a:cubicBezTo>
                    <a:cubicBezTo>
                      <a:pt x="11030" y="51502"/>
                      <a:pt x="11268" y="51741"/>
                      <a:pt x="11492" y="51964"/>
                    </a:cubicBezTo>
                    <a:cubicBezTo>
                      <a:pt x="11521" y="51994"/>
                      <a:pt x="11566" y="52023"/>
                      <a:pt x="11596" y="52053"/>
                    </a:cubicBezTo>
                    <a:cubicBezTo>
                      <a:pt x="11700" y="52142"/>
                      <a:pt x="11819" y="52247"/>
                      <a:pt x="11923" y="52351"/>
                    </a:cubicBezTo>
                    <a:cubicBezTo>
                      <a:pt x="11953" y="52351"/>
                      <a:pt x="11968" y="52366"/>
                      <a:pt x="11983" y="52381"/>
                    </a:cubicBezTo>
                    <a:cubicBezTo>
                      <a:pt x="12057" y="52440"/>
                      <a:pt x="12132" y="52500"/>
                      <a:pt x="12206" y="52544"/>
                    </a:cubicBezTo>
                    <a:moveTo>
                      <a:pt x="2308" y="20631"/>
                    </a:moveTo>
                    <a:cubicBezTo>
                      <a:pt x="2382" y="20438"/>
                      <a:pt x="2457" y="20244"/>
                      <a:pt x="2531" y="20065"/>
                    </a:cubicBezTo>
                    <a:cubicBezTo>
                      <a:pt x="2576" y="19961"/>
                      <a:pt x="2635" y="19857"/>
                      <a:pt x="2695" y="19753"/>
                    </a:cubicBezTo>
                    <a:cubicBezTo>
                      <a:pt x="2739" y="19634"/>
                      <a:pt x="2799" y="19530"/>
                      <a:pt x="2858" y="19410"/>
                    </a:cubicBezTo>
                    <a:lnTo>
                      <a:pt x="3022" y="19143"/>
                    </a:lnTo>
                    <a:cubicBezTo>
                      <a:pt x="3305" y="18681"/>
                      <a:pt x="3573" y="18220"/>
                      <a:pt x="3856" y="17773"/>
                    </a:cubicBezTo>
                    <a:lnTo>
                      <a:pt x="4019" y="17550"/>
                    </a:lnTo>
                    <a:cubicBezTo>
                      <a:pt x="4034" y="17520"/>
                      <a:pt x="4049" y="17505"/>
                      <a:pt x="4064" y="17490"/>
                    </a:cubicBezTo>
                    <a:cubicBezTo>
                      <a:pt x="4153" y="17401"/>
                      <a:pt x="4228" y="17312"/>
                      <a:pt x="4302" y="17222"/>
                    </a:cubicBezTo>
                    <a:lnTo>
                      <a:pt x="4287" y="17222"/>
                    </a:lnTo>
                    <a:lnTo>
                      <a:pt x="4302" y="17222"/>
                    </a:lnTo>
                    <a:cubicBezTo>
                      <a:pt x="4421" y="17103"/>
                      <a:pt x="4555" y="16969"/>
                      <a:pt x="4674" y="16835"/>
                    </a:cubicBezTo>
                    <a:cubicBezTo>
                      <a:pt x="4719" y="16776"/>
                      <a:pt x="4749" y="16672"/>
                      <a:pt x="4734" y="16612"/>
                    </a:cubicBezTo>
                    <a:cubicBezTo>
                      <a:pt x="4645" y="16374"/>
                      <a:pt x="4660" y="16136"/>
                      <a:pt x="4674" y="15883"/>
                    </a:cubicBezTo>
                    <a:cubicBezTo>
                      <a:pt x="4689" y="15823"/>
                      <a:pt x="4645" y="15734"/>
                      <a:pt x="4630" y="15659"/>
                    </a:cubicBezTo>
                    <a:lnTo>
                      <a:pt x="4630" y="15674"/>
                    </a:lnTo>
                    <a:cubicBezTo>
                      <a:pt x="4585" y="15496"/>
                      <a:pt x="4540" y="15317"/>
                      <a:pt x="4511" y="15139"/>
                    </a:cubicBezTo>
                    <a:cubicBezTo>
                      <a:pt x="4436" y="14707"/>
                      <a:pt x="4466" y="14290"/>
                      <a:pt x="4570" y="13858"/>
                    </a:cubicBezTo>
                    <a:cubicBezTo>
                      <a:pt x="4585" y="13814"/>
                      <a:pt x="4600" y="13769"/>
                      <a:pt x="4615" y="13739"/>
                    </a:cubicBezTo>
                    <a:cubicBezTo>
                      <a:pt x="4674" y="13635"/>
                      <a:pt x="4734" y="13516"/>
                      <a:pt x="4793" y="13412"/>
                    </a:cubicBezTo>
                    <a:cubicBezTo>
                      <a:pt x="4927" y="13159"/>
                      <a:pt x="5076" y="12906"/>
                      <a:pt x="5225" y="12638"/>
                    </a:cubicBezTo>
                    <a:cubicBezTo>
                      <a:pt x="5270" y="12549"/>
                      <a:pt x="5300" y="12459"/>
                      <a:pt x="5344" y="12370"/>
                    </a:cubicBezTo>
                    <a:lnTo>
                      <a:pt x="5344" y="12370"/>
                    </a:lnTo>
                    <a:cubicBezTo>
                      <a:pt x="5359" y="12325"/>
                      <a:pt x="5389" y="12266"/>
                      <a:pt x="5404" y="12206"/>
                    </a:cubicBezTo>
                    <a:cubicBezTo>
                      <a:pt x="5463" y="11715"/>
                      <a:pt x="5508" y="11224"/>
                      <a:pt x="5567" y="10733"/>
                    </a:cubicBezTo>
                    <a:lnTo>
                      <a:pt x="5567" y="10733"/>
                    </a:lnTo>
                    <a:cubicBezTo>
                      <a:pt x="5642" y="10494"/>
                      <a:pt x="5716" y="10256"/>
                      <a:pt x="5776" y="10003"/>
                    </a:cubicBezTo>
                    <a:lnTo>
                      <a:pt x="5776" y="10018"/>
                    </a:lnTo>
                    <a:cubicBezTo>
                      <a:pt x="5821" y="9914"/>
                      <a:pt x="5850" y="9825"/>
                      <a:pt x="5895" y="9735"/>
                    </a:cubicBezTo>
                    <a:cubicBezTo>
                      <a:pt x="6059" y="9452"/>
                      <a:pt x="6222" y="9185"/>
                      <a:pt x="6386" y="8902"/>
                    </a:cubicBezTo>
                    <a:cubicBezTo>
                      <a:pt x="6446" y="8827"/>
                      <a:pt x="6505" y="8768"/>
                      <a:pt x="6550" y="8693"/>
                    </a:cubicBezTo>
                    <a:lnTo>
                      <a:pt x="6550" y="8693"/>
                    </a:lnTo>
                    <a:cubicBezTo>
                      <a:pt x="6624" y="8604"/>
                      <a:pt x="6699" y="8500"/>
                      <a:pt x="6773" y="8411"/>
                    </a:cubicBezTo>
                    <a:cubicBezTo>
                      <a:pt x="6788" y="8396"/>
                      <a:pt x="6803" y="8366"/>
                      <a:pt x="6818" y="8351"/>
                    </a:cubicBezTo>
                    <a:cubicBezTo>
                      <a:pt x="6937" y="8232"/>
                      <a:pt x="7056" y="8113"/>
                      <a:pt x="7175" y="7979"/>
                    </a:cubicBezTo>
                    <a:lnTo>
                      <a:pt x="7160" y="7979"/>
                    </a:lnTo>
                    <a:lnTo>
                      <a:pt x="7160" y="7994"/>
                    </a:lnTo>
                    <a:cubicBezTo>
                      <a:pt x="7294" y="7875"/>
                      <a:pt x="7413" y="7756"/>
                      <a:pt x="7532" y="7636"/>
                    </a:cubicBezTo>
                    <a:cubicBezTo>
                      <a:pt x="7607" y="7592"/>
                      <a:pt x="7681" y="7532"/>
                      <a:pt x="7756" y="7473"/>
                    </a:cubicBezTo>
                    <a:cubicBezTo>
                      <a:pt x="7904" y="7473"/>
                      <a:pt x="7875" y="7354"/>
                      <a:pt x="7860" y="7279"/>
                    </a:cubicBezTo>
                    <a:cubicBezTo>
                      <a:pt x="7845" y="6952"/>
                      <a:pt x="7904" y="6654"/>
                      <a:pt x="8023" y="6371"/>
                    </a:cubicBezTo>
                    <a:cubicBezTo>
                      <a:pt x="8038" y="6342"/>
                      <a:pt x="8038" y="6297"/>
                      <a:pt x="8038" y="6267"/>
                    </a:cubicBezTo>
                    <a:cubicBezTo>
                      <a:pt x="8083" y="6148"/>
                      <a:pt x="8143" y="6044"/>
                      <a:pt x="8202" y="5940"/>
                    </a:cubicBezTo>
                    <a:cubicBezTo>
                      <a:pt x="8262" y="5850"/>
                      <a:pt x="8321" y="5761"/>
                      <a:pt x="8381" y="5672"/>
                    </a:cubicBezTo>
                    <a:lnTo>
                      <a:pt x="8381" y="5672"/>
                    </a:lnTo>
                    <a:cubicBezTo>
                      <a:pt x="8470" y="5523"/>
                      <a:pt x="8559" y="5374"/>
                      <a:pt x="8649" y="5225"/>
                    </a:cubicBezTo>
                    <a:cubicBezTo>
                      <a:pt x="8678" y="5166"/>
                      <a:pt x="8708" y="5106"/>
                      <a:pt x="8753" y="5047"/>
                    </a:cubicBezTo>
                    <a:cubicBezTo>
                      <a:pt x="8827" y="4942"/>
                      <a:pt x="8902" y="4838"/>
                      <a:pt x="8976" y="4734"/>
                    </a:cubicBezTo>
                    <a:lnTo>
                      <a:pt x="8976" y="4734"/>
                    </a:lnTo>
                    <a:lnTo>
                      <a:pt x="8976" y="4734"/>
                    </a:lnTo>
                    <a:cubicBezTo>
                      <a:pt x="9051" y="4645"/>
                      <a:pt x="9125" y="4540"/>
                      <a:pt x="9184" y="4451"/>
                    </a:cubicBezTo>
                    <a:cubicBezTo>
                      <a:pt x="9214" y="4436"/>
                      <a:pt x="9229" y="4406"/>
                      <a:pt x="9244" y="4392"/>
                    </a:cubicBezTo>
                    <a:cubicBezTo>
                      <a:pt x="9348" y="4287"/>
                      <a:pt x="9467" y="4183"/>
                      <a:pt x="9586" y="4079"/>
                    </a:cubicBezTo>
                    <a:lnTo>
                      <a:pt x="9572" y="4079"/>
                    </a:lnTo>
                    <a:cubicBezTo>
                      <a:pt x="9750" y="3975"/>
                      <a:pt x="9914" y="3885"/>
                      <a:pt x="10078" y="3796"/>
                    </a:cubicBezTo>
                    <a:lnTo>
                      <a:pt x="10078" y="3796"/>
                    </a:lnTo>
                    <a:cubicBezTo>
                      <a:pt x="10167" y="3766"/>
                      <a:pt x="10256" y="3722"/>
                      <a:pt x="10360" y="3692"/>
                    </a:cubicBezTo>
                    <a:lnTo>
                      <a:pt x="10896" y="3350"/>
                    </a:lnTo>
                    <a:cubicBezTo>
                      <a:pt x="11075" y="3275"/>
                      <a:pt x="11194" y="3141"/>
                      <a:pt x="11283" y="2963"/>
                    </a:cubicBezTo>
                    <a:cubicBezTo>
                      <a:pt x="11343" y="2903"/>
                      <a:pt x="11387" y="2858"/>
                      <a:pt x="11447" y="2799"/>
                    </a:cubicBezTo>
                    <a:cubicBezTo>
                      <a:pt x="11536" y="2724"/>
                      <a:pt x="11626" y="2650"/>
                      <a:pt x="11715" y="2576"/>
                    </a:cubicBezTo>
                    <a:cubicBezTo>
                      <a:pt x="11730" y="2561"/>
                      <a:pt x="11745" y="2546"/>
                      <a:pt x="11774" y="2531"/>
                    </a:cubicBezTo>
                    <a:cubicBezTo>
                      <a:pt x="11879" y="2471"/>
                      <a:pt x="11968" y="2412"/>
                      <a:pt x="12072" y="2367"/>
                    </a:cubicBezTo>
                    <a:cubicBezTo>
                      <a:pt x="12221" y="2308"/>
                      <a:pt x="12385" y="2248"/>
                      <a:pt x="12548" y="2189"/>
                    </a:cubicBezTo>
                    <a:lnTo>
                      <a:pt x="13367" y="2189"/>
                    </a:lnTo>
                    <a:cubicBezTo>
                      <a:pt x="13412" y="2114"/>
                      <a:pt x="13442" y="2055"/>
                      <a:pt x="13486" y="1980"/>
                    </a:cubicBezTo>
                    <a:lnTo>
                      <a:pt x="13486" y="1980"/>
                    </a:lnTo>
                    <a:cubicBezTo>
                      <a:pt x="13576" y="1876"/>
                      <a:pt x="13665" y="1757"/>
                      <a:pt x="13754" y="1638"/>
                    </a:cubicBezTo>
                    <a:cubicBezTo>
                      <a:pt x="13829" y="1578"/>
                      <a:pt x="13903" y="1504"/>
                      <a:pt x="13977" y="1429"/>
                    </a:cubicBezTo>
                    <a:cubicBezTo>
                      <a:pt x="14126" y="1325"/>
                      <a:pt x="14275" y="1206"/>
                      <a:pt x="14424" y="1102"/>
                    </a:cubicBezTo>
                    <a:lnTo>
                      <a:pt x="14424" y="1102"/>
                    </a:lnTo>
                    <a:cubicBezTo>
                      <a:pt x="14692" y="968"/>
                      <a:pt x="14975" y="849"/>
                      <a:pt x="15258" y="715"/>
                    </a:cubicBezTo>
                    <a:cubicBezTo>
                      <a:pt x="15391" y="655"/>
                      <a:pt x="15540" y="611"/>
                      <a:pt x="15674" y="551"/>
                    </a:cubicBezTo>
                    <a:cubicBezTo>
                      <a:pt x="16046" y="432"/>
                      <a:pt x="16419" y="328"/>
                      <a:pt x="16791" y="224"/>
                    </a:cubicBezTo>
                    <a:lnTo>
                      <a:pt x="16791" y="224"/>
                    </a:lnTo>
                    <a:cubicBezTo>
                      <a:pt x="16895" y="209"/>
                      <a:pt x="17014" y="179"/>
                      <a:pt x="17118" y="164"/>
                    </a:cubicBezTo>
                    <a:cubicBezTo>
                      <a:pt x="17193" y="149"/>
                      <a:pt x="17267" y="120"/>
                      <a:pt x="17326" y="105"/>
                    </a:cubicBezTo>
                    <a:cubicBezTo>
                      <a:pt x="17475" y="75"/>
                      <a:pt x="17624" y="30"/>
                      <a:pt x="17773" y="1"/>
                    </a:cubicBezTo>
                    <a:lnTo>
                      <a:pt x="17773" y="1"/>
                    </a:lnTo>
                    <a:lnTo>
                      <a:pt x="18755" y="1"/>
                    </a:lnTo>
                    <a:lnTo>
                      <a:pt x="18755" y="1"/>
                    </a:lnTo>
                    <a:cubicBezTo>
                      <a:pt x="18860" y="15"/>
                      <a:pt x="18979" y="45"/>
                      <a:pt x="19083" y="75"/>
                    </a:cubicBezTo>
                    <a:cubicBezTo>
                      <a:pt x="19247" y="105"/>
                      <a:pt x="19395" y="134"/>
                      <a:pt x="19559" y="164"/>
                    </a:cubicBezTo>
                    <a:cubicBezTo>
                      <a:pt x="19902" y="224"/>
                      <a:pt x="20244" y="194"/>
                      <a:pt x="20586" y="105"/>
                    </a:cubicBezTo>
                    <a:lnTo>
                      <a:pt x="20586" y="120"/>
                    </a:lnTo>
                    <a:cubicBezTo>
                      <a:pt x="20869" y="120"/>
                      <a:pt x="21167" y="120"/>
                      <a:pt x="21450" y="134"/>
                    </a:cubicBezTo>
                    <a:cubicBezTo>
                      <a:pt x="21613" y="179"/>
                      <a:pt x="21777" y="224"/>
                      <a:pt x="21926" y="268"/>
                    </a:cubicBezTo>
                    <a:cubicBezTo>
                      <a:pt x="22119" y="373"/>
                      <a:pt x="22313" y="462"/>
                      <a:pt x="22492" y="566"/>
                    </a:cubicBezTo>
                    <a:cubicBezTo>
                      <a:pt x="22506" y="581"/>
                      <a:pt x="22521" y="596"/>
                      <a:pt x="22551" y="611"/>
                    </a:cubicBezTo>
                    <a:cubicBezTo>
                      <a:pt x="22670" y="730"/>
                      <a:pt x="22804" y="864"/>
                      <a:pt x="22923" y="998"/>
                    </a:cubicBezTo>
                    <a:lnTo>
                      <a:pt x="22938" y="983"/>
                    </a:lnTo>
                    <a:cubicBezTo>
                      <a:pt x="22938" y="983"/>
                      <a:pt x="22923" y="998"/>
                      <a:pt x="22923" y="998"/>
                    </a:cubicBezTo>
                    <a:cubicBezTo>
                      <a:pt x="22983" y="1087"/>
                      <a:pt x="23042" y="1176"/>
                      <a:pt x="23102" y="1281"/>
                    </a:cubicBezTo>
                    <a:cubicBezTo>
                      <a:pt x="23132" y="1340"/>
                      <a:pt x="23161" y="1415"/>
                      <a:pt x="23191" y="1489"/>
                    </a:cubicBezTo>
                    <a:cubicBezTo>
                      <a:pt x="23266" y="1638"/>
                      <a:pt x="23310" y="1772"/>
                      <a:pt x="23266" y="1950"/>
                    </a:cubicBezTo>
                    <a:cubicBezTo>
                      <a:pt x="23266" y="2010"/>
                      <a:pt x="23310" y="2084"/>
                      <a:pt x="23325" y="2144"/>
                    </a:cubicBezTo>
                    <a:lnTo>
                      <a:pt x="23325" y="2144"/>
                    </a:lnTo>
                    <a:cubicBezTo>
                      <a:pt x="23340" y="2501"/>
                      <a:pt x="23385" y="2873"/>
                      <a:pt x="23251" y="3231"/>
                    </a:cubicBezTo>
                    <a:cubicBezTo>
                      <a:pt x="23117" y="3454"/>
                      <a:pt x="23057" y="3707"/>
                      <a:pt x="23057" y="3960"/>
                    </a:cubicBezTo>
                    <a:cubicBezTo>
                      <a:pt x="23042" y="4406"/>
                      <a:pt x="23042" y="4838"/>
                      <a:pt x="23072" y="5285"/>
                    </a:cubicBezTo>
                    <a:cubicBezTo>
                      <a:pt x="23087" y="5999"/>
                      <a:pt x="23087" y="6699"/>
                      <a:pt x="22938" y="7413"/>
                    </a:cubicBezTo>
                    <a:cubicBezTo>
                      <a:pt x="22864" y="7756"/>
                      <a:pt x="22834" y="8113"/>
                      <a:pt x="22789" y="8470"/>
                    </a:cubicBezTo>
                    <a:cubicBezTo>
                      <a:pt x="22745" y="8857"/>
                      <a:pt x="22611" y="9214"/>
                      <a:pt x="22477" y="9572"/>
                    </a:cubicBezTo>
                    <a:cubicBezTo>
                      <a:pt x="22432" y="9676"/>
                      <a:pt x="22372" y="9765"/>
                      <a:pt x="22298" y="9869"/>
                    </a:cubicBezTo>
                    <a:cubicBezTo>
                      <a:pt x="22536" y="10792"/>
                      <a:pt x="22536" y="11760"/>
                      <a:pt x="22492" y="12742"/>
                    </a:cubicBezTo>
                    <a:cubicBezTo>
                      <a:pt x="22492" y="12787"/>
                      <a:pt x="22492" y="12846"/>
                      <a:pt x="22492" y="12906"/>
                    </a:cubicBezTo>
                    <a:cubicBezTo>
                      <a:pt x="22477" y="13084"/>
                      <a:pt x="22462" y="13278"/>
                      <a:pt x="22447" y="13471"/>
                    </a:cubicBezTo>
                    <a:cubicBezTo>
                      <a:pt x="22372" y="13858"/>
                      <a:pt x="22298" y="14245"/>
                      <a:pt x="22045" y="14513"/>
                    </a:cubicBezTo>
                    <a:cubicBezTo>
                      <a:pt x="22090" y="14900"/>
                      <a:pt x="22179" y="15243"/>
                      <a:pt x="22164" y="15585"/>
                    </a:cubicBezTo>
                    <a:cubicBezTo>
                      <a:pt x="22149" y="16017"/>
                      <a:pt x="22060" y="16433"/>
                      <a:pt x="21985" y="16865"/>
                    </a:cubicBezTo>
                    <a:cubicBezTo>
                      <a:pt x="21926" y="17193"/>
                      <a:pt x="21822" y="17535"/>
                      <a:pt x="21732" y="17862"/>
                    </a:cubicBezTo>
                    <a:cubicBezTo>
                      <a:pt x="21718" y="17922"/>
                      <a:pt x="21747" y="17996"/>
                      <a:pt x="21762" y="18041"/>
                    </a:cubicBezTo>
                    <a:cubicBezTo>
                      <a:pt x="22209" y="18904"/>
                      <a:pt x="22417" y="19812"/>
                      <a:pt x="22387" y="20765"/>
                    </a:cubicBezTo>
                    <a:cubicBezTo>
                      <a:pt x="22387" y="20959"/>
                      <a:pt x="22387" y="21152"/>
                      <a:pt x="22402" y="21346"/>
                    </a:cubicBezTo>
                    <a:cubicBezTo>
                      <a:pt x="22447" y="22343"/>
                      <a:pt x="21941" y="23251"/>
                      <a:pt x="21241" y="23846"/>
                    </a:cubicBezTo>
                    <a:cubicBezTo>
                      <a:pt x="21301" y="23876"/>
                      <a:pt x="21375" y="23906"/>
                      <a:pt x="21435" y="23950"/>
                    </a:cubicBezTo>
                    <a:cubicBezTo>
                      <a:pt x="21613" y="24099"/>
                      <a:pt x="21777" y="24248"/>
                      <a:pt x="21956" y="24382"/>
                    </a:cubicBezTo>
                    <a:cubicBezTo>
                      <a:pt x="22521" y="24829"/>
                      <a:pt x="22804" y="25424"/>
                      <a:pt x="22804" y="26138"/>
                    </a:cubicBezTo>
                    <a:cubicBezTo>
                      <a:pt x="22819" y="26615"/>
                      <a:pt x="22864" y="27106"/>
                      <a:pt x="22730" y="27582"/>
                    </a:cubicBezTo>
                    <a:cubicBezTo>
                      <a:pt x="22715" y="27657"/>
                      <a:pt x="22730" y="27746"/>
                      <a:pt x="22730" y="27820"/>
                    </a:cubicBezTo>
                    <a:cubicBezTo>
                      <a:pt x="22745" y="28222"/>
                      <a:pt x="22745" y="28609"/>
                      <a:pt x="22774" y="29011"/>
                    </a:cubicBezTo>
                    <a:cubicBezTo>
                      <a:pt x="22804" y="29622"/>
                      <a:pt x="22715" y="30232"/>
                      <a:pt x="22566" y="30827"/>
                    </a:cubicBezTo>
                    <a:cubicBezTo>
                      <a:pt x="22402" y="31557"/>
                      <a:pt x="22328" y="32271"/>
                      <a:pt x="22372" y="33015"/>
                    </a:cubicBezTo>
                    <a:cubicBezTo>
                      <a:pt x="22372" y="33045"/>
                      <a:pt x="22372" y="33060"/>
                      <a:pt x="22387" y="33090"/>
                    </a:cubicBezTo>
                    <a:cubicBezTo>
                      <a:pt x="22462" y="33611"/>
                      <a:pt x="22566" y="34117"/>
                      <a:pt x="22774" y="34608"/>
                    </a:cubicBezTo>
                    <a:cubicBezTo>
                      <a:pt x="22804" y="34787"/>
                      <a:pt x="22849" y="34965"/>
                      <a:pt x="22879" y="35144"/>
                    </a:cubicBezTo>
                    <a:cubicBezTo>
                      <a:pt x="22893" y="35263"/>
                      <a:pt x="22923" y="35382"/>
                      <a:pt x="22938" y="35486"/>
                    </a:cubicBezTo>
                    <a:lnTo>
                      <a:pt x="22938" y="35486"/>
                    </a:lnTo>
                    <a:cubicBezTo>
                      <a:pt x="22953" y="35650"/>
                      <a:pt x="22968" y="35829"/>
                      <a:pt x="22998" y="36007"/>
                    </a:cubicBezTo>
                    <a:cubicBezTo>
                      <a:pt x="22998" y="36156"/>
                      <a:pt x="22998" y="36320"/>
                      <a:pt x="22998" y="36469"/>
                    </a:cubicBezTo>
                    <a:cubicBezTo>
                      <a:pt x="22983" y="36751"/>
                      <a:pt x="22953" y="37019"/>
                      <a:pt x="22938" y="37302"/>
                    </a:cubicBezTo>
                    <a:cubicBezTo>
                      <a:pt x="22908" y="37585"/>
                      <a:pt x="22864" y="37883"/>
                      <a:pt x="22834" y="38180"/>
                    </a:cubicBezTo>
                    <a:cubicBezTo>
                      <a:pt x="22759" y="38463"/>
                      <a:pt x="22670" y="38761"/>
                      <a:pt x="22581" y="39044"/>
                    </a:cubicBezTo>
                    <a:lnTo>
                      <a:pt x="22551" y="39193"/>
                    </a:lnTo>
                    <a:cubicBezTo>
                      <a:pt x="22462" y="39371"/>
                      <a:pt x="22358" y="39535"/>
                      <a:pt x="22268" y="39714"/>
                    </a:cubicBezTo>
                    <a:lnTo>
                      <a:pt x="22268" y="39714"/>
                    </a:lnTo>
                    <a:cubicBezTo>
                      <a:pt x="22164" y="39773"/>
                      <a:pt x="22238" y="39833"/>
                      <a:pt x="22283" y="39892"/>
                    </a:cubicBezTo>
                    <a:cubicBezTo>
                      <a:pt x="22611" y="40368"/>
                      <a:pt x="22715" y="40904"/>
                      <a:pt x="22715" y="41485"/>
                    </a:cubicBezTo>
                    <a:cubicBezTo>
                      <a:pt x="22700" y="41678"/>
                      <a:pt x="22715" y="41887"/>
                      <a:pt x="22715" y="42080"/>
                    </a:cubicBezTo>
                    <a:lnTo>
                      <a:pt x="22715" y="42080"/>
                    </a:lnTo>
                    <a:cubicBezTo>
                      <a:pt x="22700" y="42303"/>
                      <a:pt x="22670" y="42512"/>
                      <a:pt x="22655" y="42735"/>
                    </a:cubicBezTo>
                    <a:lnTo>
                      <a:pt x="22655" y="42735"/>
                    </a:lnTo>
                    <a:cubicBezTo>
                      <a:pt x="22566" y="43078"/>
                      <a:pt x="22625" y="43420"/>
                      <a:pt x="22700" y="43762"/>
                    </a:cubicBezTo>
                    <a:cubicBezTo>
                      <a:pt x="22819" y="44343"/>
                      <a:pt x="22968" y="44938"/>
                      <a:pt x="22938" y="45548"/>
                    </a:cubicBezTo>
                    <a:lnTo>
                      <a:pt x="22938" y="45534"/>
                    </a:lnTo>
                    <a:cubicBezTo>
                      <a:pt x="22893" y="45712"/>
                      <a:pt x="22849" y="45876"/>
                      <a:pt x="22804" y="46040"/>
                    </a:cubicBezTo>
                    <a:cubicBezTo>
                      <a:pt x="22789" y="46084"/>
                      <a:pt x="22789" y="46144"/>
                      <a:pt x="22774" y="46188"/>
                    </a:cubicBezTo>
                    <a:cubicBezTo>
                      <a:pt x="22640" y="46382"/>
                      <a:pt x="22506" y="46561"/>
                      <a:pt x="22372" y="46739"/>
                    </a:cubicBezTo>
                    <a:lnTo>
                      <a:pt x="22387" y="46754"/>
                    </a:lnTo>
                    <a:lnTo>
                      <a:pt x="22372" y="46739"/>
                    </a:lnTo>
                    <a:cubicBezTo>
                      <a:pt x="22283" y="46814"/>
                      <a:pt x="22194" y="46888"/>
                      <a:pt x="22105" y="46962"/>
                    </a:cubicBezTo>
                    <a:lnTo>
                      <a:pt x="22119" y="46977"/>
                    </a:lnTo>
                    <a:lnTo>
                      <a:pt x="22105" y="46962"/>
                    </a:lnTo>
                    <a:cubicBezTo>
                      <a:pt x="22015" y="47007"/>
                      <a:pt x="21926" y="47067"/>
                      <a:pt x="21807" y="47111"/>
                    </a:cubicBezTo>
                    <a:cubicBezTo>
                      <a:pt x="21837" y="47201"/>
                      <a:pt x="21866" y="47275"/>
                      <a:pt x="21896" y="47335"/>
                    </a:cubicBezTo>
                    <a:cubicBezTo>
                      <a:pt x="21926" y="47469"/>
                      <a:pt x="21956" y="47588"/>
                      <a:pt x="21985" y="47707"/>
                    </a:cubicBezTo>
                    <a:cubicBezTo>
                      <a:pt x="21985" y="47900"/>
                      <a:pt x="21985" y="48094"/>
                      <a:pt x="21985" y="48287"/>
                    </a:cubicBezTo>
                    <a:cubicBezTo>
                      <a:pt x="21926" y="48451"/>
                      <a:pt x="21881" y="48615"/>
                      <a:pt x="21837" y="48778"/>
                    </a:cubicBezTo>
                    <a:cubicBezTo>
                      <a:pt x="21792" y="48868"/>
                      <a:pt x="21747" y="48972"/>
                      <a:pt x="21703" y="49061"/>
                    </a:cubicBezTo>
                    <a:cubicBezTo>
                      <a:pt x="21569" y="49255"/>
                      <a:pt x="21435" y="49448"/>
                      <a:pt x="21301" y="49642"/>
                    </a:cubicBezTo>
                    <a:cubicBezTo>
                      <a:pt x="21301" y="49642"/>
                      <a:pt x="21345" y="49672"/>
                      <a:pt x="21375" y="49686"/>
                    </a:cubicBezTo>
                    <a:cubicBezTo>
                      <a:pt x="21405" y="49701"/>
                      <a:pt x="21435" y="49731"/>
                      <a:pt x="21464" y="49746"/>
                    </a:cubicBezTo>
                    <a:cubicBezTo>
                      <a:pt x="22015" y="50133"/>
                      <a:pt x="22313" y="50654"/>
                      <a:pt x="22253" y="51339"/>
                    </a:cubicBezTo>
                    <a:cubicBezTo>
                      <a:pt x="22224" y="51666"/>
                      <a:pt x="22149" y="51979"/>
                      <a:pt x="22105" y="52306"/>
                    </a:cubicBezTo>
                    <a:lnTo>
                      <a:pt x="22105" y="52306"/>
                    </a:lnTo>
                    <a:cubicBezTo>
                      <a:pt x="22060" y="52395"/>
                      <a:pt x="22030" y="52485"/>
                      <a:pt x="21985" y="52589"/>
                    </a:cubicBezTo>
                    <a:cubicBezTo>
                      <a:pt x="21881" y="52753"/>
                      <a:pt x="21777" y="52916"/>
                      <a:pt x="21673" y="53080"/>
                    </a:cubicBezTo>
                    <a:cubicBezTo>
                      <a:pt x="21539" y="53229"/>
                      <a:pt x="21405" y="53363"/>
                      <a:pt x="21271" y="53512"/>
                    </a:cubicBezTo>
                    <a:lnTo>
                      <a:pt x="21286" y="53527"/>
                    </a:lnTo>
                    <a:lnTo>
                      <a:pt x="21271" y="53512"/>
                    </a:lnTo>
                    <a:cubicBezTo>
                      <a:pt x="21152" y="53631"/>
                      <a:pt x="21018" y="53735"/>
                      <a:pt x="20884" y="53854"/>
                    </a:cubicBezTo>
                    <a:cubicBezTo>
                      <a:pt x="20839" y="53884"/>
                      <a:pt x="20780" y="53914"/>
                      <a:pt x="20735" y="53944"/>
                    </a:cubicBezTo>
                    <a:cubicBezTo>
                      <a:pt x="20571" y="54063"/>
                      <a:pt x="20408" y="54182"/>
                      <a:pt x="20244" y="54286"/>
                    </a:cubicBezTo>
                    <a:lnTo>
                      <a:pt x="20244" y="54301"/>
                    </a:lnTo>
                    <a:lnTo>
                      <a:pt x="20244" y="54286"/>
                    </a:lnTo>
                    <a:cubicBezTo>
                      <a:pt x="20125" y="54345"/>
                      <a:pt x="20021" y="54405"/>
                      <a:pt x="19902" y="54450"/>
                    </a:cubicBezTo>
                    <a:lnTo>
                      <a:pt x="19902" y="54450"/>
                    </a:lnTo>
                    <a:cubicBezTo>
                      <a:pt x="18875" y="54807"/>
                      <a:pt x="17803" y="54822"/>
                      <a:pt x="16731" y="54747"/>
                    </a:cubicBezTo>
                    <a:cubicBezTo>
                      <a:pt x="16419" y="54732"/>
                      <a:pt x="16106" y="54673"/>
                      <a:pt x="15793" y="54628"/>
                    </a:cubicBezTo>
                    <a:cubicBezTo>
                      <a:pt x="15645" y="54584"/>
                      <a:pt x="15496" y="54554"/>
                      <a:pt x="15347" y="54524"/>
                    </a:cubicBezTo>
                    <a:cubicBezTo>
                      <a:pt x="15124" y="54450"/>
                      <a:pt x="14915" y="54375"/>
                      <a:pt x="14692" y="54301"/>
                    </a:cubicBezTo>
                    <a:lnTo>
                      <a:pt x="14692" y="54301"/>
                    </a:lnTo>
                    <a:cubicBezTo>
                      <a:pt x="14543" y="54241"/>
                      <a:pt x="14409" y="54182"/>
                      <a:pt x="14260" y="54122"/>
                    </a:cubicBezTo>
                    <a:cubicBezTo>
                      <a:pt x="14260" y="54122"/>
                      <a:pt x="14260" y="54122"/>
                      <a:pt x="14260" y="54122"/>
                    </a:cubicBezTo>
                    <a:cubicBezTo>
                      <a:pt x="14037" y="54018"/>
                      <a:pt x="13814" y="53914"/>
                      <a:pt x="13590" y="53810"/>
                    </a:cubicBezTo>
                    <a:cubicBezTo>
                      <a:pt x="13516" y="53765"/>
                      <a:pt x="13442" y="53735"/>
                      <a:pt x="13367" y="53690"/>
                    </a:cubicBezTo>
                    <a:cubicBezTo>
                      <a:pt x="13278" y="53646"/>
                      <a:pt x="13189" y="53586"/>
                      <a:pt x="13099" y="53527"/>
                    </a:cubicBezTo>
                    <a:cubicBezTo>
                      <a:pt x="13055" y="53512"/>
                      <a:pt x="13025" y="53497"/>
                      <a:pt x="12980" y="53467"/>
                    </a:cubicBezTo>
                    <a:cubicBezTo>
                      <a:pt x="12891" y="53423"/>
                      <a:pt x="12802" y="53363"/>
                      <a:pt x="12712" y="53303"/>
                    </a:cubicBezTo>
                    <a:cubicBezTo>
                      <a:pt x="12593" y="53229"/>
                      <a:pt x="12489" y="53155"/>
                      <a:pt x="12385" y="53095"/>
                    </a:cubicBezTo>
                    <a:cubicBezTo>
                      <a:pt x="12310" y="53036"/>
                      <a:pt x="12236" y="52976"/>
                      <a:pt x="12161" y="52916"/>
                    </a:cubicBezTo>
                    <a:lnTo>
                      <a:pt x="12161" y="52916"/>
                    </a:lnTo>
                    <a:cubicBezTo>
                      <a:pt x="12087" y="52857"/>
                      <a:pt x="12027" y="52797"/>
                      <a:pt x="11953" y="52753"/>
                    </a:cubicBezTo>
                    <a:cubicBezTo>
                      <a:pt x="11849" y="52678"/>
                      <a:pt x="11760" y="52604"/>
                      <a:pt x="11655" y="52529"/>
                    </a:cubicBezTo>
                    <a:cubicBezTo>
                      <a:pt x="11626" y="52500"/>
                      <a:pt x="11581" y="52470"/>
                      <a:pt x="11551" y="52425"/>
                    </a:cubicBezTo>
                    <a:cubicBezTo>
                      <a:pt x="11343" y="52232"/>
                      <a:pt x="11149" y="52023"/>
                      <a:pt x="10941" y="51815"/>
                    </a:cubicBezTo>
                    <a:cubicBezTo>
                      <a:pt x="10926" y="51800"/>
                      <a:pt x="10911" y="51785"/>
                      <a:pt x="10896" y="51770"/>
                    </a:cubicBezTo>
                    <a:cubicBezTo>
                      <a:pt x="10822" y="51666"/>
                      <a:pt x="10747" y="51577"/>
                      <a:pt x="10688" y="51487"/>
                    </a:cubicBezTo>
                    <a:lnTo>
                      <a:pt x="10688" y="51487"/>
                    </a:lnTo>
                    <a:cubicBezTo>
                      <a:pt x="10628" y="51413"/>
                      <a:pt x="10569" y="51354"/>
                      <a:pt x="10509" y="51279"/>
                    </a:cubicBezTo>
                    <a:cubicBezTo>
                      <a:pt x="10420" y="51115"/>
                      <a:pt x="10316" y="50981"/>
                      <a:pt x="10122" y="50937"/>
                    </a:cubicBezTo>
                    <a:cubicBezTo>
                      <a:pt x="9959" y="50862"/>
                      <a:pt x="9795" y="50788"/>
                      <a:pt x="9646" y="50713"/>
                    </a:cubicBezTo>
                    <a:lnTo>
                      <a:pt x="9631" y="50728"/>
                    </a:lnTo>
                    <a:lnTo>
                      <a:pt x="9631" y="50713"/>
                    </a:lnTo>
                    <a:cubicBezTo>
                      <a:pt x="9527" y="50639"/>
                      <a:pt x="9408" y="50580"/>
                      <a:pt x="9304" y="50505"/>
                    </a:cubicBezTo>
                    <a:cubicBezTo>
                      <a:pt x="9244" y="50460"/>
                      <a:pt x="9184" y="50431"/>
                      <a:pt x="9140" y="50386"/>
                    </a:cubicBezTo>
                    <a:cubicBezTo>
                      <a:pt x="9065" y="50326"/>
                      <a:pt x="8991" y="50267"/>
                      <a:pt x="8931" y="50207"/>
                    </a:cubicBezTo>
                    <a:cubicBezTo>
                      <a:pt x="8812" y="50118"/>
                      <a:pt x="8708" y="50029"/>
                      <a:pt x="8589" y="49939"/>
                    </a:cubicBezTo>
                    <a:lnTo>
                      <a:pt x="8589" y="49954"/>
                    </a:lnTo>
                    <a:lnTo>
                      <a:pt x="8589" y="49939"/>
                    </a:lnTo>
                    <a:cubicBezTo>
                      <a:pt x="8455" y="49835"/>
                      <a:pt x="8321" y="49731"/>
                      <a:pt x="8202" y="49612"/>
                    </a:cubicBezTo>
                    <a:cubicBezTo>
                      <a:pt x="8172" y="49597"/>
                      <a:pt x="8157" y="49582"/>
                      <a:pt x="8143" y="49567"/>
                    </a:cubicBezTo>
                    <a:cubicBezTo>
                      <a:pt x="7919" y="49344"/>
                      <a:pt x="7711" y="49121"/>
                      <a:pt x="7488" y="48898"/>
                    </a:cubicBezTo>
                    <a:lnTo>
                      <a:pt x="7488" y="48898"/>
                    </a:lnTo>
                    <a:cubicBezTo>
                      <a:pt x="7428" y="48823"/>
                      <a:pt x="7369" y="48764"/>
                      <a:pt x="7309" y="48689"/>
                    </a:cubicBezTo>
                    <a:cubicBezTo>
                      <a:pt x="7279" y="48630"/>
                      <a:pt x="7249" y="48570"/>
                      <a:pt x="7205" y="48525"/>
                    </a:cubicBezTo>
                    <a:cubicBezTo>
                      <a:pt x="7056" y="48257"/>
                      <a:pt x="6907" y="48004"/>
                      <a:pt x="6773" y="47751"/>
                    </a:cubicBezTo>
                    <a:cubicBezTo>
                      <a:pt x="6714" y="47632"/>
                      <a:pt x="6654" y="47528"/>
                      <a:pt x="6609" y="47424"/>
                    </a:cubicBezTo>
                    <a:cubicBezTo>
                      <a:pt x="6535" y="47260"/>
                      <a:pt x="6461" y="47096"/>
                      <a:pt x="6386" y="46918"/>
                    </a:cubicBezTo>
                    <a:cubicBezTo>
                      <a:pt x="6356" y="46873"/>
                      <a:pt x="6341" y="46814"/>
                      <a:pt x="6327" y="46754"/>
                    </a:cubicBezTo>
                    <a:cubicBezTo>
                      <a:pt x="6282" y="46665"/>
                      <a:pt x="6252" y="46575"/>
                      <a:pt x="6222" y="46486"/>
                    </a:cubicBezTo>
                    <a:cubicBezTo>
                      <a:pt x="6208" y="46427"/>
                      <a:pt x="6178" y="46382"/>
                      <a:pt x="6163" y="46322"/>
                    </a:cubicBezTo>
                    <a:cubicBezTo>
                      <a:pt x="6133" y="46099"/>
                      <a:pt x="6118" y="45876"/>
                      <a:pt x="5999" y="45667"/>
                    </a:cubicBezTo>
                    <a:lnTo>
                      <a:pt x="5835" y="45548"/>
                    </a:lnTo>
                    <a:cubicBezTo>
                      <a:pt x="5746" y="45474"/>
                      <a:pt x="5642" y="45400"/>
                      <a:pt x="5553" y="45325"/>
                    </a:cubicBezTo>
                    <a:cubicBezTo>
                      <a:pt x="5478" y="45251"/>
                      <a:pt x="5419" y="45176"/>
                      <a:pt x="5344" y="45117"/>
                    </a:cubicBezTo>
                    <a:cubicBezTo>
                      <a:pt x="5255" y="44998"/>
                      <a:pt x="5151" y="44893"/>
                      <a:pt x="5061" y="44789"/>
                    </a:cubicBezTo>
                    <a:lnTo>
                      <a:pt x="4898" y="44566"/>
                    </a:lnTo>
                    <a:cubicBezTo>
                      <a:pt x="4823" y="44462"/>
                      <a:pt x="4764" y="44372"/>
                      <a:pt x="4689" y="44268"/>
                    </a:cubicBezTo>
                    <a:lnTo>
                      <a:pt x="4689" y="44283"/>
                    </a:lnTo>
                    <a:cubicBezTo>
                      <a:pt x="4630" y="44209"/>
                      <a:pt x="4570" y="44134"/>
                      <a:pt x="4526" y="44060"/>
                    </a:cubicBezTo>
                    <a:lnTo>
                      <a:pt x="4526" y="44060"/>
                    </a:lnTo>
                    <a:cubicBezTo>
                      <a:pt x="4466" y="43985"/>
                      <a:pt x="4406" y="43911"/>
                      <a:pt x="4347" y="43837"/>
                    </a:cubicBezTo>
                    <a:cubicBezTo>
                      <a:pt x="4273" y="43732"/>
                      <a:pt x="4198" y="43628"/>
                      <a:pt x="4124" y="43509"/>
                    </a:cubicBezTo>
                    <a:cubicBezTo>
                      <a:pt x="4064" y="43420"/>
                      <a:pt x="4019" y="43331"/>
                      <a:pt x="3960" y="43241"/>
                    </a:cubicBezTo>
                    <a:cubicBezTo>
                      <a:pt x="3945" y="43197"/>
                      <a:pt x="3930" y="43167"/>
                      <a:pt x="3900" y="43122"/>
                    </a:cubicBezTo>
                    <a:cubicBezTo>
                      <a:pt x="3856" y="43018"/>
                      <a:pt x="3796" y="42914"/>
                      <a:pt x="3737" y="42795"/>
                    </a:cubicBezTo>
                    <a:lnTo>
                      <a:pt x="3737" y="42795"/>
                    </a:lnTo>
                    <a:cubicBezTo>
                      <a:pt x="3632" y="42571"/>
                      <a:pt x="3528" y="42348"/>
                      <a:pt x="3424" y="42125"/>
                    </a:cubicBezTo>
                    <a:lnTo>
                      <a:pt x="3424" y="42125"/>
                    </a:lnTo>
                    <a:cubicBezTo>
                      <a:pt x="3379" y="42036"/>
                      <a:pt x="3335" y="41946"/>
                      <a:pt x="3305" y="41857"/>
                    </a:cubicBezTo>
                    <a:cubicBezTo>
                      <a:pt x="3245" y="41693"/>
                      <a:pt x="3186" y="41529"/>
                      <a:pt x="3141" y="41366"/>
                    </a:cubicBezTo>
                    <a:lnTo>
                      <a:pt x="2963" y="40934"/>
                    </a:lnTo>
                    <a:cubicBezTo>
                      <a:pt x="2903" y="40830"/>
                      <a:pt x="2829" y="40711"/>
                      <a:pt x="2754" y="40592"/>
                    </a:cubicBezTo>
                    <a:cubicBezTo>
                      <a:pt x="2546" y="40383"/>
                      <a:pt x="2352" y="40160"/>
                      <a:pt x="2144" y="39952"/>
                    </a:cubicBezTo>
                    <a:cubicBezTo>
                      <a:pt x="2114" y="39907"/>
                      <a:pt x="2070" y="39862"/>
                      <a:pt x="2040" y="39833"/>
                    </a:cubicBezTo>
                    <a:cubicBezTo>
                      <a:pt x="1980" y="39758"/>
                      <a:pt x="1921" y="39684"/>
                      <a:pt x="1876" y="39594"/>
                    </a:cubicBezTo>
                    <a:cubicBezTo>
                      <a:pt x="1802" y="39446"/>
                      <a:pt x="1727" y="39282"/>
                      <a:pt x="1653" y="39118"/>
                    </a:cubicBezTo>
                    <a:cubicBezTo>
                      <a:pt x="1608" y="38999"/>
                      <a:pt x="1578" y="38895"/>
                      <a:pt x="1534" y="38791"/>
                    </a:cubicBezTo>
                    <a:cubicBezTo>
                      <a:pt x="1519" y="38716"/>
                      <a:pt x="1504" y="38642"/>
                      <a:pt x="1489" y="38567"/>
                    </a:cubicBezTo>
                    <a:cubicBezTo>
                      <a:pt x="1444" y="38240"/>
                      <a:pt x="1385" y="37898"/>
                      <a:pt x="1355" y="37570"/>
                    </a:cubicBezTo>
                    <a:cubicBezTo>
                      <a:pt x="1325" y="37258"/>
                      <a:pt x="1191" y="37034"/>
                      <a:pt x="938" y="36856"/>
                    </a:cubicBezTo>
                    <a:lnTo>
                      <a:pt x="938" y="36856"/>
                    </a:lnTo>
                    <a:cubicBezTo>
                      <a:pt x="834" y="36707"/>
                      <a:pt x="715" y="36558"/>
                      <a:pt x="611" y="36409"/>
                    </a:cubicBezTo>
                    <a:cubicBezTo>
                      <a:pt x="551" y="36305"/>
                      <a:pt x="492" y="36201"/>
                      <a:pt x="447" y="36082"/>
                    </a:cubicBezTo>
                    <a:cubicBezTo>
                      <a:pt x="447" y="36067"/>
                      <a:pt x="447" y="36037"/>
                      <a:pt x="447" y="36007"/>
                    </a:cubicBezTo>
                    <a:cubicBezTo>
                      <a:pt x="120" y="35218"/>
                      <a:pt x="75" y="34370"/>
                      <a:pt x="15" y="33536"/>
                    </a:cubicBezTo>
                    <a:cubicBezTo>
                      <a:pt x="1" y="33119"/>
                      <a:pt x="90" y="32703"/>
                      <a:pt x="164" y="32286"/>
                    </a:cubicBezTo>
                    <a:lnTo>
                      <a:pt x="179" y="32286"/>
                    </a:lnTo>
                    <a:lnTo>
                      <a:pt x="164" y="32271"/>
                    </a:lnTo>
                    <a:cubicBezTo>
                      <a:pt x="209" y="32167"/>
                      <a:pt x="239" y="32063"/>
                      <a:pt x="268" y="31958"/>
                    </a:cubicBezTo>
                    <a:lnTo>
                      <a:pt x="611" y="31348"/>
                    </a:lnTo>
                    <a:cubicBezTo>
                      <a:pt x="626" y="31289"/>
                      <a:pt x="685" y="31229"/>
                      <a:pt x="670" y="31184"/>
                    </a:cubicBezTo>
                    <a:cubicBezTo>
                      <a:pt x="655" y="31110"/>
                      <a:pt x="596" y="31050"/>
                      <a:pt x="551" y="30976"/>
                    </a:cubicBezTo>
                    <a:lnTo>
                      <a:pt x="447" y="30753"/>
                    </a:lnTo>
                    <a:cubicBezTo>
                      <a:pt x="432" y="30693"/>
                      <a:pt x="432" y="30619"/>
                      <a:pt x="417" y="30559"/>
                    </a:cubicBezTo>
                    <a:cubicBezTo>
                      <a:pt x="313" y="30232"/>
                      <a:pt x="268" y="29889"/>
                      <a:pt x="283" y="29532"/>
                    </a:cubicBezTo>
                    <a:cubicBezTo>
                      <a:pt x="313" y="29175"/>
                      <a:pt x="313" y="28803"/>
                      <a:pt x="328" y="28431"/>
                    </a:cubicBezTo>
                    <a:cubicBezTo>
                      <a:pt x="358" y="28341"/>
                      <a:pt x="373" y="28252"/>
                      <a:pt x="388" y="28148"/>
                    </a:cubicBezTo>
                    <a:cubicBezTo>
                      <a:pt x="462" y="27925"/>
                      <a:pt x="536" y="27686"/>
                      <a:pt x="626" y="27463"/>
                    </a:cubicBezTo>
                    <a:lnTo>
                      <a:pt x="611" y="27463"/>
                    </a:lnTo>
                    <a:cubicBezTo>
                      <a:pt x="715" y="27240"/>
                      <a:pt x="834" y="27017"/>
                      <a:pt x="938" y="26793"/>
                    </a:cubicBezTo>
                    <a:cubicBezTo>
                      <a:pt x="983" y="26689"/>
                      <a:pt x="1042" y="26600"/>
                      <a:pt x="1102" y="26511"/>
                    </a:cubicBezTo>
                    <a:cubicBezTo>
                      <a:pt x="1236" y="26466"/>
                      <a:pt x="1236" y="26332"/>
                      <a:pt x="1251" y="26213"/>
                    </a:cubicBezTo>
                    <a:cubicBezTo>
                      <a:pt x="1266" y="26064"/>
                      <a:pt x="1266" y="25900"/>
                      <a:pt x="1281" y="25751"/>
                    </a:cubicBezTo>
                    <a:cubicBezTo>
                      <a:pt x="1385" y="24814"/>
                      <a:pt x="1489" y="23876"/>
                      <a:pt x="1608" y="22938"/>
                    </a:cubicBezTo>
                    <a:lnTo>
                      <a:pt x="1593" y="22938"/>
                    </a:lnTo>
                    <a:cubicBezTo>
                      <a:pt x="1653" y="22700"/>
                      <a:pt x="1712" y="22462"/>
                      <a:pt x="1772" y="22224"/>
                    </a:cubicBezTo>
                    <a:lnTo>
                      <a:pt x="1772" y="22239"/>
                    </a:lnTo>
                    <a:cubicBezTo>
                      <a:pt x="1802" y="22105"/>
                      <a:pt x="1846" y="21971"/>
                      <a:pt x="1876" y="21837"/>
                    </a:cubicBezTo>
                    <a:lnTo>
                      <a:pt x="1876" y="21852"/>
                    </a:lnTo>
                    <a:lnTo>
                      <a:pt x="2040" y="21346"/>
                    </a:lnTo>
                    <a:cubicBezTo>
                      <a:pt x="2084" y="21197"/>
                      <a:pt x="2144" y="21048"/>
                      <a:pt x="2204" y="20899"/>
                    </a:cubicBezTo>
                    <a:cubicBezTo>
                      <a:pt x="2233" y="20810"/>
                      <a:pt x="2278" y="20720"/>
                      <a:pt x="2308" y="2063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4"/>
              <p:cNvSpPr/>
              <p:nvPr/>
            </p:nvSpPr>
            <p:spPr>
              <a:xfrm>
                <a:off x="7291066" y="3415047"/>
                <a:ext cx="7678" cy="18428"/>
              </a:xfrm>
              <a:custGeom>
                <a:rect b="b" l="l" r="r" t="t"/>
                <a:pathLst>
                  <a:path extrusionOk="0" h="432" w="180">
                    <a:moveTo>
                      <a:pt x="1" y="0"/>
                    </a:moveTo>
                    <a:lnTo>
                      <a:pt x="179" y="432"/>
                    </a:lnTo>
                    <a:lnTo>
                      <a:pt x="1"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4"/>
              <p:cNvSpPr/>
              <p:nvPr/>
            </p:nvSpPr>
            <p:spPr>
              <a:xfrm>
                <a:off x="7706970" y="3942670"/>
                <a:ext cx="11475" cy="7038"/>
              </a:xfrm>
              <a:custGeom>
                <a:rect b="b" l="l" r="r" t="t"/>
                <a:pathLst>
                  <a:path extrusionOk="0" h="165" w="269">
                    <a:moveTo>
                      <a:pt x="0" y="0"/>
                    </a:moveTo>
                    <a:cubicBezTo>
                      <a:pt x="90" y="60"/>
                      <a:pt x="179" y="120"/>
                      <a:pt x="268" y="164"/>
                    </a:cubicBezTo>
                    <a:cubicBezTo>
                      <a:pt x="179" y="120"/>
                      <a:pt x="90" y="60"/>
                      <a:pt x="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4"/>
              <p:cNvSpPr/>
              <p:nvPr/>
            </p:nvSpPr>
            <p:spPr>
              <a:xfrm>
                <a:off x="7333595" y="3513457"/>
                <a:ext cx="7038" cy="11475"/>
              </a:xfrm>
              <a:custGeom>
                <a:rect b="b" l="l" r="r" t="t"/>
                <a:pathLst>
                  <a:path extrusionOk="0" h="269" w="165">
                    <a:moveTo>
                      <a:pt x="1" y="0"/>
                    </a:moveTo>
                    <a:cubicBezTo>
                      <a:pt x="60" y="90"/>
                      <a:pt x="105" y="179"/>
                      <a:pt x="165" y="268"/>
                    </a:cubicBezTo>
                    <a:cubicBezTo>
                      <a:pt x="105" y="179"/>
                      <a:pt x="60" y="90"/>
                      <a:pt x="1"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4"/>
              <p:cNvSpPr/>
              <p:nvPr/>
            </p:nvSpPr>
            <p:spPr>
              <a:xfrm>
                <a:off x="7723478" y="3952182"/>
                <a:ext cx="11475" cy="7038"/>
              </a:xfrm>
              <a:custGeom>
                <a:rect b="b" l="l" r="r" t="t"/>
                <a:pathLst>
                  <a:path extrusionOk="0" h="165" w="269">
                    <a:moveTo>
                      <a:pt x="0" y="1"/>
                    </a:moveTo>
                    <a:cubicBezTo>
                      <a:pt x="90" y="60"/>
                      <a:pt x="179" y="120"/>
                      <a:pt x="268" y="164"/>
                    </a:cubicBezTo>
                    <a:cubicBezTo>
                      <a:pt x="179" y="120"/>
                      <a:pt x="90" y="60"/>
                      <a:pt x="0"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4"/>
              <p:cNvSpPr/>
              <p:nvPr/>
            </p:nvSpPr>
            <p:spPr>
              <a:xfrm>
                <a:off x="7430127" y="3651878"/>
                <a:ext cx="4479" cy="11475"/>
              </a:xfrm>
              <a:custGeom>
                <a:rect b="b" l="l" r="r" t="t"/>
                <a:pathLst>
                  <a:path extrusionOk="0" h="269" w="105">
                    <a:moveTo>
                      <a:pt x="0" y="0"/>
                    </a:moveTo>
                    <a:cubicBezTo>
                      <a:pt x="30" y="89"/>
                      <a:pt x="60" y="179"/>
                      <a:pt x="105" y="268"/>
                    </a:cubicBezTo>
                    <a:cubicBezTo>
                      <a:pt x="60" y="179"/>
                      <a:pt x="30" y="89"/>
                      <a:pt x="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4"/>
              <p:cNvSpPr/>
              <p:nvPr/>
            </p:nvSpPr>
            <p:spPr>
              <a:xfrm>
                <a:off x="7652966" y="1778773"/>
                <a:ext cx="11475" cy="9555"/>
              </a:xfrm>
              <a:custGeom>
                <a:rect b="b" l="l" r="r" t="t"/>
                <a:pathLst>
                  <a:path extrusionOk="0" h="224" w="269">
                    <a:moveTo>
                      <a:pt x="269" y="1"/>
                    </a:moveTo>
                    <a:cubicBezTo>
                      <a:pt x="180" y="75"/>
                      <a:pt x="90" y="149"/>
                      <a:pt x="1" y="224"/>
                    </a:cubicBezTo>
                    <a:cubicBezTo>
                      <a:pt x="90" y="149"/>
                      <a:pt x="180" y="75"/>
                      <a:pt x="269"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4"/>
              <p:cNvSpPr/>
              <p:nvPr/>
            </p:nvSpPr>
            <p:spPr>
              <a:xfrm>
                <a:off x="7286630" y="2485469"/>
                <a:ext cx="7038" cy="11475"/>
              </a:xfrm>
              <a:custGeom>
                <a:rect b="b" l="l" r="r" t="t"/>
                <a:pathLst>
                  <a:path extrusionOk="0" h="269" w="165">
                    <a:moveTo>
                      <a:pt x="164" y="1"/>
                    </a:moveTo>
                    <a:lnTo>
                      <a:pt x="0" y="2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4"/>
              <p:cNvSpPr/>
              <p:nvPr/>
            </p:nvSpPr>
            <p:spPr>
              <a:xfrm>
                <a:off x="7258690" y="2548985"/>
                <a:ext cx="4479" cy="11432"/>
              </a:xfrm>
              <a:custGeom>
                <a:rect b="b" l="l" r="r" t="t"/>
                <a:pathLst>
                  <a:path extrusionOk="0" h="268" w="105">
                    <a:moveTo>
                      <a:pt x="105" y="0"/>
                    </a:moveTo>
                    <a:cubicBezTo>
                      <a:pt x="75" y="89"/>
                      <a:pt x="30" y="179"/>
                      <a:pt x="1" y="268"/>
                    </a:cubicBezTo>
                    <a:cubicBezTo>
                      <a:pt x="30" y="179"/>
                      <a:pt x="75" y="89"/>
                      <a:pt x="10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4"/>
              <p:cNvSpPr/>
              <p:nvPr/>
            </p:nvSpPr>
            <p:spPr>
              <a:xfrm>
                <a:off x="7411060" y="2084196"/>
                <a:ext cx="5119" cy="12115"/>
              </a:xfrm>
              <a:custGeom>
                <a:rect b="b" l="l" r="r" t="t"/>
                <a:pathLst>
                  <a:path extrusionOk="0" h="284" w="120">
                    <a:moveTo>
                      <a:pt x="120" y="0"/>
                    </a:moveTo>
                    <a:cubicBezTo>
                      <a:pt x="75" y="90"/>
                      <a:pt x="46" y="179"/>
                      <a:pt x="1" y="283"/>
                    </a:cubicBezTo>
                    <a:cubicBezTo>
                      <a:pt x="46" y="179"/>
                      <a:pt x="75" y="90"/>
                      <a:pt x="12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4"/>
              <p:cNvSpPr/>
              <p:nvPr/>
            </p:nvSpPr>
            <p:spPr>
              <a:xfrm>
                <a:off x="7387598" y="2196554"/>
                <a:ext cx="5119" cy="11475"/>
              </a:xfrm>
              <a:custGeom>
                <a:rect b="b" l="l" r="r" t="t"/>
                <a:pathLst>
                  <a:path extrusionOk="0" h="269" w="120">
                    <a:moveTo>
                      <a:pt x="119" y="1"/>
                    </a:moveTo>
                    <a:cubicBezTo>
                      <a:pt x="75" y="90"/>
                      <a:pt x="45" y="180"/>
                      <a:pt x="0" y="269"/>
                    </a:cubicBezTo>
                    <a:cubicBezTo>
                      <a:pt x="45" y="180"/>
                      <a:pt x="75" y="90"/>
                      <a:pt x="119"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4"/>
              <p:cNvSpPr/>
              <p:nvPr/>
            </p:nvSpPr>
            <p:spPr>
              <a:xfrm>
                <a:off x="7329159" y="2417517"/>
                <a:ext cx="7038" cy="9598"/>
              </a:xfrm>
              <a:custGeom>
                <a:rect b="b" l="l" r="r" t="t"/>
                <a:pathLst>
                  <a:path extrusionOk="0" h="225" w="165">
                    <a:moveTo>
                      <a:pt x="164" y="1"/>
                    </a:moveTo>
                    <a:cubicBezTo>
                      <a:pt x="105" y="75"/>
                      <a:pt x="45" y="150"/>
                      <a:pt x="1" y="224"/>
                    </a:cubicBezTo>
                    <a:cubicBezTo>
                      <a:pt x="45" y="150"/>
                      <a:pt x="105" y="75"/>
                      <a:pt x="164"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4"/>
              <p:cNvSpPr/>
              <p:nvPr/>
            </p:nvSpPr>
            <p:spPr>
              <a:xfrm>
                <a:off x="7885360" y="3588362"/>
                <a:ext cx="23547" cy="26064"/>
              </a:xfrm>
              <a:custGeom>
                <a:rect b="b" l="l" r="r" t="t"/>
                <a:pathLst>
                  <a:path extrusionOk="0" h="611" w="552">
                    <a:moveTo>
                      <a:pt x="492" y="611"/>
                    </a:moveTo>
                    <a:cubicBezTo>
                      <a:pt x="343" y="492"/>
                      <a:pt x="209" y="358"/>
                      <a:pt x="75" y="224"/>
                    </a:cubicBezTo>
                    <a:cubicBezTo>
                      <a:pt x="31" y="164"/>
                      <a:pt x="31" y="75"/>
                      <a:pt x="1" y="1"/>
                    </a:cubicBezTo>
                    <a:cubicBezTo>
                      <a:pt x="75" y="75"/>
                      <a:pt x="165" y="150"/>
                      <a:pt x="239" y="224"/>
                    </a:cubicBezTo>
                    <a:cubicBezTo>
                      <a:pt x="343" y="328"/>
                      <a:pt x="447" y="447"/>
                      <a:pt x="552" y="551"/>
                    </a:cubicBezTo>
                    <a:cubicBezTo>
                      <a:pt x="537" y="566"/>
                      <a:pt x="507" y="596"/>
                      <a:pt x="492" y="61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4"/>
              <p:cNvSpPr/>
              <p:nvPr/>
            </p:nvSpPr>
            <p:spPr>
              <a:xfrm>
                <a:off x="7494880" y="3748368"/>
                <a:ext cx="28623" cy="28623"/>
              </a:xfrm>
              <a:custGeom>
                <a:rect b="b" l="l" r="r" t="t"/>
                <a:pathLst>
                  <a:path extrusionOk="0" h="671" w="671">
                    <a:moveTo>
                      <a:pt x="1" y="1"/>
                    </a:moveTo>
                    <a:cubicBezTo>
                      <a:pt x="224" y="224"/>
                      <a:pt x="447" y="447"/>
                      <a:pt x="670" y="670"/>
                    </a:cubicBezTo>
                    <a:cubicBezTo>
                      <a:pt x="447" y="447"/>
                      <a:pt x="224" y="224"/>
                      <a:pt x="1"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4"/>
              <p:cNvSpPr/>
              <p:nvPr/>
            </p:nvSpPr>
            <p:spPr>
              <a:xfrm>
                <a:off x="7868212" y="3990275"/>
                <a:ext cx="21670" cy="1962"/>
              </a:xfrm>
              <a:custGeom>
                <a:rect b="b" l="l" r="r" t="t"/>
                <a:pathLst>
                  <a:path extrusionOk="0" h="46" w="508">
                    <a:moveTo>
                      <a:pt x="1" y="1"/>
                    </a:moveTo>
                    <a:cubicBezTo>
                      <a:pt x="165" y="16"/>
                      <a:pt x="343" y="31"/>
                      <a:pt x="507" y="45"/>
                    </a:cubicBezTo>
                    <a:cubicBezTo>
                      <a:pt x="343" y="31"/>
                      <a:pt x="165" y="16"/>
                      <a:pt x="1"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4"/>
              <p:cNvSpPr/>
              <p:nvPr/>
            </p:nvSpPr>
            <p:spPr>
              <a:xfrm>
                <a:off x="8087297" y="3898221"/>
                <a:ext cx="6996" cy="13992"/>
              </a:xfrm>
              <a:custGeom>
                <a:rect b="b" l="l" r="r" t="t"/>
                <a:pathLst>
                  <a:path extrusionOk="0" h="328" w="164">
                    <a:moveTo>
                      <a:pt x="0" y="328"/>
                    </a:moveTo>
                    <a:cubicBezTo>
                      <a:pt x="45" y="224"/>
                      <a:pt x="104" y="120"/>
                      <a:pt x="164" y="1"/>
                    </a:cubicBezTo>
                    <a:cubicBezTo>
                      <a:pt x="104" y="120"/>
                      <a:pt x="45" y="224"/>
                      <a:pt x="0" y="328"/>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4"/>
              <p:cNvSpPr/>
              <p:nvPr/>
            </p:nvSpPr>
            <p:spPr>
              <a:xfrm>
                <a:off x="8084738" y="2635323"/>
                <a:ext cx="7038" cy="12115"/>
              </a:xfrm>
              <a:custGeom>
                <a:rect b="b" l="l" r="r" t="t"/>
                <a:pathLst>
                  <a:path extrusionOk="0" h="284" w="165">
                    <a:moveTo>
                      <a:pt x="1" y="283"/>
                    </a:moveTo>
                    <a:cubicBezTo>
                      <a:pt x="60" y="194"/>
                      <a:pt x="105" y="105"/>
                      <a:pt x="164" y="0"/>
                    </a:cubicBezTo>
                    <a:cubicBezTo>
                      <a:pt x="105" y="105"/>
                      <a:pt x="60" y="194"/>
                      <a:pt x="1" y="283"/>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4"/>
              <p:cNvSpPr/>
              <p:nvPr/>
            </p:nvSpPr>
            <p:spPr>
              <a:xfrm>
                <a:off x="8072666" y="2654348"/>
                <a:ext cx="7038" cy="9598"/>
              </a:xfrm>
              <a:custGeom>
                <a:rect b="b" l="l" r="r" t="t"/>
                <a:pathLst>
                  <a:path extrusionOk="0" h="225" w="165">
                    <a:moveTo>
                      <a:pt x="1" y="224"/>
                    </a:moveTo>
                    <a:cubicBezTo>
                      <a:pt x="60" y="150"/>
                      <a:pt x="120" y="75"/>
                      <a:pt x="165" y="1"/>
                    </a:cubicBezTo>
                    <a:cubicBezTo>
                      <a:pt x="120" y="75"/>
                      <a:pt x="60" y="150"/>
                      <a:pt x="1" y="224"/>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4"/>
              <p:cNvSpPr/>
              <p:nvPr/>
            </p:nvSpPr>
            <p:spPr>
              <a:xfrm>
                <a:off x="8072666" y="3921725"/>
                <a:ext cx="7678" cy="8915"/>
              </a:xfrm>
              <a:custGeom>
                <a:rect b="b" l="l" r="r" t="t"/>
                <a:pathLst>
                  <a:path extrusionOk="0" h="209" w="180">
                    <a:moveTo>
                      <a:pt x="1" y="209"/>
                    </a:moveTo>
                    <a:cubicBezTo>
                      <a:pt x="60" y="149"/>
                      <a:pt x="120" y="75"/>
                      <a:pt x="179" y="0"/>
                    </a:cubicBezTo>
                    <a:cubicBezTo>
                      <a:pt x="120" y="75"/>
                      <a:pt x="60" y="149"/>
                      <a:pt x="1" y="209"/>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4"/>
              <p:cNvSpPr/>
              <p:nvPr/>
            </p:nvSpPr>
            <p:spPr>
              <a:xfrm>
                <a:off x="8094251" y="3358527"/>
                <a:ext cx="7038" cy="8915"/>
              </a:xfrm>
              <a:custGeom>
                <a:rect b="b" l="l" r="r" t="t"/>
                <a:pathLst>
                  <a:path extrusionOk="0" h="209" w="165">
                    <a:moveTo>
                      <a:pt x="1" y="209"/>
                    </a:moveTo>
                    <a:cubicBezTo>
                      <a:pt x="60" y="134"/>
                      <a:pt x="105" y="75"/>
                      <a:pt x="165" y="0"/>
                    </a:cubicBezTo>
                    <a:cubicBezTo>
                      <a:pt x="105" y="75"/>
                      <a:pt x="60" y="134"/>
                      <a:pt x="1" y="209"/>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4"/>
              <p:cNvSpPr/>
              <p:nvPr/>
            </p:nvSpPr>
            <p:spPr>
              <a:xfrm>
                <a:off x="7258050" y="2769308"/>
                <a:ext cx="798804" cy="1149918"/>
              </a:xfrm>
              <a:custGeom>
                <a:rect b="b" l="l" r="r" t="t"/>
                <a:pathLst>
                  <a:path extrusionOk="0" h="26957" w="18726">
                    <a:moveTo>
                      <a:pt x="17371" y="22402"/>
                    </a:moveTo>
                    <a:cubicBezTo>
                      <a:pt x="17461" y="22834"/>
                      <a:pt x="17282" y="23087"/>
                      <a:pt x="16850" y="23116"/>
                    </a:cubicBezTo>
                    <a:cubicBezTo>
                      <a:pt x="16612" y="23131"/>
                      <a:pt x="16374" y="23146"/>
                      <a:pt x="16166" y="22968"/>
                    </a:cubicBezTo>
                    <a:cubicBezTo>
                      <a:pt x="16136" y="22953"/>
                      <a:pt x="16076" y="22938"/>
                      <a:pt x="16046" y="22938"/>
                    </a:cubicBezTo>
                    <a:cubicBezTo>
                      <a:pt x="15496" y="22982"/>
                      <a:pt x="14960" y="22908"/>
                      <a:pt x="14439" y="22774"/>
                    </a:cubicBezTo>
                    <a:lnTo>
                      <a:pt x="14439" y="22774"/>
                    </a:lnTo>
                    <a:cubicBezTo>
                      <a:pt x="14216" y="22700"/>
                      <a:pt x="13992" y="22625"/>
                      <a:pt x="13784" y="22551"/>
                    </a:cubicBezTo>
                    <a:lnTo>
                      <a:pt x="13769" y="22551"/>
                    </a:lnTo>
                    <a:lnTo>
                      <a:pt x="12400" y="21940"/>
                    </a:lnTo>
                    <a:lnTo>
                      <a:pt x="12400" y="21940"/>
                    </a:lnTo>
                    <a:lnTo>
                      <a:pt x="11417" y="21449"/>
                    </a:lnTo>
                    <a:lnTo>
                      <a:pt x="11402" y="21464"/>
                    </a:lnTo>
                    <a:lnTo>
                      <a:pt x="11417" y="21449"/>
                    </a:lnTo>
                    <a:cubicBezTo>
                      <a:pt x="11298" y="21360"/>
                      <a:pt x="11179" y="21300"/>
                      <a:pt x="11090" y="21196"/>
                    </a:cubicBezTo>
                    <a:cubicBezTo>
                      <a:pt x="11001" y="21077"/>
                      <a:pt x="10896" y="21077"/>
                      <a:pt x="10762" y="21077"/>
                    </a:cubicBezTo>
                    <a:cubicBezTo>
                      <a:pt x="10494" y="21092"/>
                      <a:pt x="10241" y="21092"/>
                      <a:pt x="9973" y="21092"/>
                    </a:cubicBezTo>
                    <a:cubicBezTo>
                      <a:pt x="9914" y="21092"/>
                      <a:pt x="9854" y="21107"/>
                      <a:pt x="9795" y="21122"/>
                    </a:cubicBezTo>
                    <a:cubicBezTo>
                      <a:pt x="9795" y="21122"/>
                      <a:pt x="9795" y="21122"/>
                      <a:pt x="9795" y="21122"/>
                    </a:cubicBezTo>
                    <a:cubicBezTo>
                      <a:pt x="9676" y="21181"/>
                      <a:pt x="9572" y="21256"/>
                      <a:pt x="9467" y="21330"/>
                    </a:cubicBezTo>
                    <a:lnTo>
                      <a:pt x="9467" y="21345"/>
                    </a:lnTo>
                    <a:lnTo>
                      <a:pt x="9452" y="21330"/>
                    </a:lnTo>
                    <a:cubicBezTo>
                      <a:pt x="9378" y="21405"/>
                      <a:pt x="9304" y="21479"/>
                      <a:pt x="9229" y="21568"/>
                    </a:cubicBezTo>
                    <a:cubicBezTo>
                      <a:pt x="9214" y="21583"/>
                      <a:pt x="9199" y="21598"/>
                      <a:pt x="9199" y="21613"/>
                    </a:cubicBezTo>
                    <a:cubicBezTo>
                      <a:pt x="8946" y="21881"/>
                      <a:pt x="8902" y="22208"/>
                      <a:pt x="8976" y="22566"/>
                    </a:cubicBezTo>
                    <a:lnTo>
                      <a:pt x="8961" y="22566"/>
                    </a:lnTo>
                    <a:cubicBezTo>
                      <a:pt x="9021" y="23235"/>
                      <a:pt x="9244" y="23831"/>
                      <a:pt x="9676" y="24337"/>
                    </a:cubicBezTo>
                    <a:lnTo>
                      <a:pt x="9676" y="24337"/>
                    </a:lnTo>
                    <a:cubicBezTo>
                      <a:pt x="9750" y="24426"/>
                      <a:pt x="9825" y="24516"/>
                      <a:pt x="9899" y="24605"/>
                    </a:cubicBezTo>
                    <a:lnTo>
                      <a:pt x="9914" y="24605"/>
                    </a:lnTo>
                    <a:lnTo>
                      <a:pt x="9899" y="24605"/>
                    </a:lnTo>
                    <a:cubicBezTo>
                      <a:pt x="9973" y="24694"/>
                      <a:pt x="10048" y="24769"/>
                      <a:pt x="10122" y="24843"/>
                    </a:cubicBezTo>
                    <a:cubicBezTo>
                      <a:pt x="10137" y="24858"/>
                      <a:pt x="10152" y="24873"/>
                      <a:pt x="10167" y="24873"/>
                    </a:cubicBezTo>
                    <a:cubicBezTo>
                      <a:pt x="10241" y="24932"/>
                      <a:pt x="10331" y="24992"/>
                      <a:pt x="10405" y="25051"/>
                    </a:cubicBezTo>
                    <a:cubicBezTo>
                      <a:pt x="10509" y="25126"/>
                      <a:pt x="10614" y="25200"/>
                      <a:pt x="10733" y="25290"/>
                    </a:cubicBezTo>
                    <a:cubicBezTo>
                      <a:pt x="10777" y="25319"/>
                      <a:pt x="10837" y="25349"/>
                      <a:pt x="10881" y="25379"/>
                    </a:cubicBezTo>
                    <a:cubicBezTo>
                      <a:pt x="10986" y="25438"/>
                      <a:pt x="11075" y="25483"/>
                      <a:pt x="11164" y="25543"/>
                    </a:cubicBezTo>
                    <a:cubicBezTo>
                      <a:pt x="11254" y="25602"/>
                      <a:pt x="11358" y="25662"/>
                      <a:pt x="11447" y="25706"/>
                    </a:cubicBezTo>
                    <a:lnTo>
                      <a:pt x="11447" y="25691"/>
                    </a:lnTo>
                    <a:lnTo>
                      <a:pt x="11447" y="25706"/>
                    </a:lnTo>
                    <a:cubicBezTo>
                      <a:pt x="11581" y="25781"/>
                      <a:pt x="11700" y="25855"/>
                      <a:pt x="11834" y="25930"/>
                    </a:cubicBezTo>
                    <a:lnTo>
                      <a:pt x="11834" y="25930"/>
                    </a:lnTo>
                    <a:lnTo>
                      <a:pt x="12325" y="26153"/>
                    </a:lnTo>
                    <a:cubicBezTo>
                      <a:pt x="12415" y="26183"/>
                      <a:pt x="12519" y="26212"/>
                      <a:pt x="12608" y="26257"/>
                    </a:cubicBezTo>
                    <a:cubicBezTo>
                      <a:pt x="12727" y="26287"/>
                      <a:pt x="12861" y="26332"/>
                      <a:pt x="12995" y="26376"/>
                    </a:cubicBezTo>
                    <a:cubicBezTo>
                      <a:pt x="13144" y="26406"/>
                      <a:pt x="13308" y="26436"/>
                      <a:pt x="13471" y="26480"/>
                    </a:cubicBezTo>
                    <a:cubicBezTo>
                      <a:pt x="13590" y="26495"/>
                      <a:pt x="13695" y="26510"/>
                      <a:pt x="13814" y="26525"/>
                    </a:cubicBezTo>
                    <a:lnTo>
                      <a:pt x="13814" y="26525"/>
                    </a:lnTo>
                    <a:cubicBezTo>
                      <a:pt x="14037" y="26540"/>
                      <a:pt x="14260" y="26570"/>
                      <a:pt x="14469" y="26585"/>
                    </a:cubicBezTo>
                    <a:lnTo>
                      <a:pt x="14484" y="26585"/>
                    </a:lnTo>
                    <a:cubicBezTo>
                      <a:pt x="14915" y="26644"/>
                      <a:pt x="15347" y="26644"/>
                      <a:pt x="15779" y="26585"/>
                    </a:cubicBezTo>
                    <a:cubicBezTo>
                      <a:pt x="15913" y="26585"/>
                      <a:pt x="16032" y="26585"/>
                      <a:pt x="16166" y="26585"/>
                    </a:cubicBezTo>
                    <a:cubicBezTo>
                      <a:pt x="16106" y="26629"/>
                      <a:pt x="16061" y="26704"/>
                      <a:pt x="15987" y="26719"/>
                    </a:cubicBezTo>
                    <a:cubicBezTo>
                      <a:pt x="15883" y="26763"/>
                      <a:pt x="15779" y="26793"/>
                      <a:pt x="15674" y="26808"/>
                    </a:cubicBezTo>
                    <a:cubicBezTo>
                      <a:pt x="14558" y="26957"/>
                      <a:pt x="13486" y="26853"/>
                      <a:pt x="12429" y="26480"/>
                    </a:cubicBezTo>
                    <a:cubicBezTo>
                      <a:pt x="11685" y="26227"/>
                      <a:pt x="11045" y="25811"/>
                      <a:pt x="10405" y="25379"/>
                    </a:cubicBezTo>
                    <a:cubicBezTo>
                      <a:pt x="9512" y="24754"/>
                      <a:pt x="8946" y="23920"/>
                      <a:pt x="8753" y="22819"/>
                    </a:cubicBezTo>
                    <a:cubicBezTo>
                      <a:pt x="8693" y="22461"/>
                      <a:pt x="8708" y="22104"/>
                      <a:pt x="8827" y="21747"/>
                    </a:cubicBezTo>
                    <a:lnTo>
                      <a:pt x="8827" y="21747"/>
                    </a:lnTo>
                    <a:cubicBezTo>
                      <a:pt x="8991" y="21568"/>
                      <a:pt x="9155" y="21375"/>
                      <a:pt x="9319" y="21196"/>
                    </a:cubicBezTo>
                    <a:lnTo>
                      <a:pt x="9319" y="21196"/>
                    </a:lnTo>
                    <a:cubicBezTo>
                      <a:pt x="9378" y="21152"/>
                      <a:pt x="9452" y="21122"/>
                      <a:pt x="9572" y="21062"/>
                    </a:cubicBezTo>
                    <a:cubicBezTo>
                      <a:pt x="9408" y="21018"/>
                      <a:pt x="9319" y="21003"/>
                      <a:pt x="9229" y="20988"/>
                    </a:cubicBezTo>
                    <a:cubicBezTo>
                      <a:pt x="8961" y="20913"/>
                      <a:pt x="8693" y="20824"/>
                      <a:pt x="8425" y="20750"/>
                    </a:cubicBezTo>
                    <a:cubicBezTo>
                      <a:pt x="8351" y="20705"/>
                      <a:pt x="8277" y="20675"/>
                      <a:pt x="8217" y="20631"/>
                    </a:cubicBezTo>
                    <a:cubicBezTo>
                      <a:pt x="8128" y="20571"/>
                      <a:pt x="8038" y="20512"/>
                      <a:pt x="7949" y="20452"/>
                    </a:cubicBezTo>
                    <a:lnTo>
                      <a:pt x="7934" y="20467"/>
                    </a:lnTo>
                    <a:lnTo>
                      <a:pt x="7949" y="20452"/>
                    </a:lnTo>
                    <a:cubicBezTo>
                      <a:pt x="7726" y="20258"/>
                      <a:pt x="7503" y="20050"/>
                      <a:pt x="7279" y="19857"/>
                    </a:cubicBezTo>
                    <a:lnTo>
                      <a:pt x="7279" y="19857"/>
                    </a:lnTo>
                    <a:lnTo>
                      <a:pt x="7294" y="19857"/>
                    </a:lnTo>
                    <a:cubicBezTo>
                      <a:pt x="7205" y="19752"/>
                      <a:pt x="7130" y="19633"/>
                      <a:pt x="7056" y="19529"/>
                    </a:cubicBezTo>
                    <a:cubicBezTo>
                      <a:pt x="7011" y="19455"/>
                      <a:pt x="6982" y="19380"/>
                      <a:pt x="6952" y="19321"/>
                    </a:cubicBezTo>
                    <a:cubicBezTo>
                      <a:pt x="6907" y="19217"/>
                      <a:pt x="6877" y="19127"/>
                      <a:pt x="6833" y="19038"/>
                    </a:cubicBezTo>
                    <a:cubicBezTo>
                      <a:pt x="6818" y="18978"/>
                      <a:pt x="6803" y="18934"/>
                      <a:pt x="6788" y="18874"/>
                    </a:cubicBezTo>
                    <a:cubicBezTo>
                      <a:pt x="6758" y="18651"/>
                      <a:pt x="6729" y="18428"/>
                      <a:pt x="6684" y="18204"/>
                    </a:cubicBezTo>
                    <a:cubicBezTo>
                      <a:pt x="6684" y="18160"/>
                      <a:pt x="6609" y="18130"/>
                      <a:pt x="6565" y="18085"/>
                    </a:cubicBezTo>
                    <a:lnTo>
                      <a:pt x="6565" y="18100"/>
                    </a:lnTo>
                    <a:lnTo>
                      <a:pt x="6565" y="18085"/>
                    </a:lnTo>
                    <a:cubicBezTo>
                      <a:pt x="6401" y="18011"/>
                      <a:pt x="6237" y="17951"/>
                      <a:pt x="6074" y="17877"/>
                    </a:cubicBezTo>
                    <a:lnTo>
                      <a:pt x="6074" y="17877"/>
                    </a:lnTo>
                    <a:cubicBezTo>
                      <a:pt x="5999" y="17862"/>
                      <a:pt x="5940" y="17832"/>
                      <a:pt x="5865" y="17832"/>
                    </a:cubicBezTo>
                    <a:cubicBezTo>
                      <a:pt x="5419" y="17817"/>
                      <a:pt x="4987" y="17907"/>
                      <a:pt x="4555" y="18041"/>
                    </a:cubicBezTo>
                    <a:cubicBezTo>
                      <a:pt x="4421" y="18070"/>
                      <a:pt x="4287" y="18175"/>
                      <a:pt x="4153" y="18249"/>
                    </a:cubicBezTo>
                    <a:cubicBezTo>
                      <a:pt x="4049" y="18175"/>
                      <a:pt x="4049" y="18070"/>
                      <a:pt x="4153" y="17996"/>
                    </a:cubicBezTo>
                    <a:cubicBezTo>
                      <a:pt x="4287" y="17907"/>
                      <a:pt x="4421" y="17832"/>
                      <a:pt x="4555" y="17773"/>
                    </a:cubicBezTo>
                    <a:cubicBezTo>
                      <a:pt x="4719" y="17713"/>
                      <a:pt x="4883" y="17669"/>
                      <a:pt x="5047" y="17609"/>
                    </a:cubicBezTo>
                    <a:cubicBezTo>
                      <a:pt x="5151" y="17594"/>
                      <a:pt x="5255" y="17579"/>
                      <a:pt x="5344" y="17549"/>
                    </a:cubicBezTo>
                    <a:cubicBezTo>
                      <a:pt x="5478" y="17535"/>
                      <a:pt x="5627" y="17520"/>
                      <a:pt x="5761" y="17505"/>
                    </a:cubicBezTo>
                    <a:cubicBezTo>
                      <a:pt x="6014" y="17564"/>
                      <a:pt x="6282" y="17609"/>
                      <a:pt x="6535" y="17669"/>
                    </a:cubicBezTo>
                    <a:cubicBezTo>
                      <a:pt x="6595" y="17698"/>
                      <a:pt x="6639" y="17728"/>
                      <a:pt x="6714" y="17773"/>
                    </a:cubicBezTo>
                    <a:cubicBezTo>
                      <a:pt x="6758" y="17549"/>
                      <a:pt x="6803" y="17356"/>
                      <a:pt x="6833" y="17162"/>
                    </a:cubicBezTo>
                    <a:lnTo>
                      <a:pt x="6937" y="16835"/>
                    </a:lnTo>
                    <a:cubicBezTo>
                      <a:pt x="6996" y="16686"/>
                      <a:pt x="7056" y="16552"/>
                      <a:pt x="7116" y="16403"/>
                    </a:cubicBezTo>
                    <a:lnTo>
                      <a:pt x="7116" y="16403"/>
                    </a:lnTo>
                    <a:cubicBezTo>
                      <a:pt x="7235" y="16195"/>
                      <a:pt x="7339" y="15972"/>
                      <a:pt x="7458" y="15748"/>
                    </a:cubicBezTo>
                    <a:lnTo>
                      <a:pt x="7443" y="15733"/>
                    </a:lnTo>
                    <a:lnTo>
                      <a:pt x="7458" y="15748"/>
                    </a:lnTo>
                    <a:cubicBezTo>
                      <a:pt x="7547" y="15659"/>
                      <a:pt x="7622" y="15555"/>
                      <a:pt x="7711" y="15466"/>
                    </a:cubicBezTo>
                    <a:cubicBezTo>
                      <a:pt x="7726" y="15451"/>
                      <a:pt x="7756" y="15421"/>
                      <a:pt x="7771" y="15406"/>
                    </a:cubicBezTo>
                    <a:cubicBezTo>
                      <a:pt x="7800" y="15391"/>
                      <a:pt x="7830" y="15361"/>
                      <a:pt x="7845" y="15346"/>
                    </a:cubicBezTo>
                    <a:cubicBezTo>
                      <a:pt x="7443" y="15257"/>
                      <a:pt x="7026" y="15168"/>
                      <a:pt x="6624" y="15064"/>
                    </a:cubicBezTo>
                    <a:lnTo>
                      <a:pt x="6624" y="15064"/>
                    </a:lnTo>
                    <a:cubicBezTo>
                      <a:pt x="6401" y="14930"/>
                      <a:pt x="6178" y="14781"/>
                      <a:pt x="5955" y="14632"/>
                    </a:cubicBezTo>
                    <a:cubicBezTo>
                      <a:pt x="5940" y="14617"/>
                      <a:pt x="5925" y="14602"/>
                      <a:pt x="5910" y="14587"/>
                    </a:cubicBezTo>
                    <a:cubicBezTo>
                      <a:pt x="5776" y="14409"/>
                      <a:pt x="5642" y="14245"/>
                      <a:pt x="5523" y="14081"/>
                    </a:cubicBezTo>
                    <a:lnTo>
                      <a:pt x="5523" y="14081"/>
                    </a:lnTo>
                    <a:cubicBezTo>
                      <a:pt x="5419" y="13858"/>
                      <a:pt x="5300" y="13635"/>
                      <a:pt x="5195" y="13411"/>
                    </a:cubicBezTo>
                    <a:lnTo>
                      <a:pt x="5195" y="13411"/>
                    </a:lnTo>
                    <a:cubicBezTo>
                      <a:pt x="5106" y="13054"/>
                      <a:pt x="5002" y="12682"/>
                      <a:pt x="4913" y="12325"/>
                    </a:cubicBezTo>
                    <a:cubicBezTo>
                      <a:pt x="4779" y="12295"/>
                      <a:pt x="4645" y="12265"/>
                      <a:pt x="4496" y="12221"/>
                    </a:cubicBezTo>
                    <a:cubicBezTo>
                      <a:pt x="4421" y="12206"/>
                      <a:pt x="4332" y="12161"/>
                      <a:pt x="4258" y="12161"/>
                    </a:cubicBezTo>
                    <a:cubicBezTo>
                      <a:pt x="4020" y="12161"/>
                      <a:pt x="3766" y="12176"/>
                      <a:pt x="3528" y="12191"/>
                    </a:cubicBezTo>
                    <a:cubicBezTo>
                      <a:pt x="3394" y="12206"/>
                      <a:pt x="3305" y="12161"/>
                      <a:pt x="3305" y="12027"/>
                    </a:cubicBezTo>
                    <a:cubicBezTo>
                      <a:pt x="3290" y="11834"/>
                      <a:pt x="3246" y="11640"/>
                      <a:pt x="3260" y="11447"/>
                    </a:cubicBezTo>
                    <a:cubicBezTo>
                      <a:pt x="3320" y="10955"/>
                      <a:pt x="3171" y="10524"/>
                      <a:pt x="2873" y="10152"/>
                    </a:cubicBezTo>
                    <a:cubicBezTo>
                      <a:pt x="2784" y="10033"/>
                      <a:pt x="2650" y="9943"/>
                      <a:pt x="2546" y="9839"/>
                    </a:cubicBezTo>
                    <a:cubicBezTo>
                      <a:pt x="2531" y="9824"/>
                      <a:pt x="2516" y="9809"/>
                      <a:pt x="2501" y="9794"/>
                    </a:cubicBezTo>
                    <a:cubicBezTo>
                      <a:pt x="2427" y="9660"/>
                      <a:pt x="2338" y="9541"/>
                      <a:pt x="2278" y="9407"/>
                    </a:cubicBezTo>
                    <a:cubicBezTo>
                      <a:pt x="2099" y="9035"/>
                      <a:pt x="2099" y="9005"/>
                      <a:pt x="1683" y="9035"/>
                    </a:cubicBezTo>
                    <a:cubicBezTo>
                      <a:pt x="1281" y="9050"/>
                      <a:pt x="968" y="8916"/>
                      <a:pt x="700" y="8633"/>
                    </a:cubicBezTo>
                    <a:cubicBezTo>
                      <a:pt x="626" y="8559"/>
                      <a:pt x="566" y="8470"/>
                      <a:pt x="507" y="8380"/>
                    </a:cubicBezTo>
                    <a:cubicBezTo>
                      <a:pt x="179" y="7830"/>
                      <a:pt x="1" y="7249"/>
                      <a:pt x="75" y="6609"/>
                    </a:cubicBezTo>
                    <a:cubicBezTo>
                      <a:pt x="105" y="6594"/>
                      <a:pt x="135" y="6564"/>
                      <a:pt x="179" y="6549"/>
                    </a:cubicBezTo>
                    <a:cubicBezTo>
                      <a:pt x="194" y="6683"/>
                      <a:pt x="209" y="6803"/>
                      <a:pt x="224" y="6936"/>
                    </a:cubicBezTo>
                    <a:cubicBezTo>
                      <a:pt x="224" y="6951"/>
                      <a:pt x="224" y="6966"/>
                      <a:pt x="224" y="6996"/>
                    </a:cubicBezTo>
                    <a:cubicBezTo>
                      <a:pt x="269" y="7145"/>
                      <a:pt x="298" y="7294"/>
                      <a:pt x="328" y="7457"/>
                    </a:cubicBezTo>
                    <a:cubicBezTo>
                      <a:pt x="343" y="7502"/>
                      <a:pt x="358" y="7547"/>
                      <a:pt x="373" y="7606"/>
                    </a:cubicBezTo>
                    <a:cubicBezTo>
                      <a:pt x="417" y="7696"/>
                      <a:pt x="462" y="7800"/>
                      <a:pt x="492" y="7889"/>
                    </a:cubicBezTo>
                    <a:cubicBezTo>
                      <a:pt x="566" y="8023"/>
                      <a:pt x="641" y="8142"/>
                      <a:pt x="700" y="8261"/>
                    </a:cubicBezTo>
                    <a:cubicBezTo>
                      <a:pt x="923" y="8618"/>
                      <a:pt x="1236" y="8827"/>
                      <a:pt x="1683" y="8797"/>
                    </a:cubicBezTo>
                    <a:cubicBezTo>
                      <a:pt x="1772" y="8782"/>
                      <a:pt x="1861" y="8797"/>
                      <a:pt x="1951" y="8797"/>
                    </a:cubicBezTo>
                    <a:cubicBezTo>
                      <a:pt x="2129" y="8797"/>
                      <a:pt x="2263" y="8872"/>
                      <a:pt x="2352" y="9020"/>
                    </a:cubicBezTo>
                    <a:cubicBezTo>
                      <a:pt x="2442" y="9154"/>
                      <a:pt x="2591" y="9259"/>
                      <a:pt x="2695" y="9363"/>
                    </a:cubicBezTo>
                    <a:lnTo>
                      <a:pt x="2695" y="9363"/>
                    </a:lnTo>
                    <a:cubicBezTo>
                      <a:pt x="2814" y="9467"/>
                      <a:pt x="2918" y="9556"/>
                      <a:pt x="3022" y="9660"/>
                    </a:cubicBezTo>
                    <a:cubicBezTo>
                      <a:pt x="3067" y="9690"/>
                      <a:pt x="3097" y="9720"/>
                      <a:pt x="3141" y="9750"/>
                    </a:cubicBezTo>
                    <a:cubicBezTo>
                      <a:pt x="3260" y="9869"/>
                      <a:pt x="3394" y="9973"/>
                      <a:pt x="3528" y="10092"/>
                    </a:cubicBezTo>
                    <a:cubicBezTo>
                      <a:pt x="3558" y="10122"/>
                      <a:pt x="3588" y="10152"/>
                      <a:pt x="3618" y="10181"/>
                    </a:cubicBezTo>
                    <a:cubicBezTo>
                      <a:pt x="3722" y="10315"/>
                      <a:pt x="3871" y="10405"/>
                      <a:pt x="3796" y="10613"/>
                    </a:cubicBezTo>
                    <a:cubicBezTo>
                      <a:pt x="3781" y="10643"/>
                      <a:pt x="3826" y="10717"/>
                      <a:pt x="3856" y="10762"/>
                    </a:cubicBezTo>
                    <a:cubicBezTo>
                      <a:pt x="3960" y="10896"/>
                      <a:pt x="4079" y="11030"/>
                      <a:pt x="4183" y="11179"/>
                    </a:cubicBezTo>
                    <a:lnTo>
                      <a:pt x="4198" y="11179"/>
                    </a:lnTo>
                    <a:lnTo>
                      <a:pt x="4407" y="11357"/>
                    </a:lnTo>
                    <a:cubicBezTo>
                      <a:pt x="4421" y="11372"/>
                      <a:pt x="4436" y="11387"/>
                      <a:pt x="4451" y="11402"/>
                    </a:cubicBezTo>
                    <a:lnTo>
                      <a:pt x="4674" y="11566"/>
                    </a:lnTo>
                    <a:cubicBezTo>
                      <a:pt x="4749" y="11625"/>
                      <a:pt x="4823" y="11670"/>
                      <a:pt x="4898" y="11729"/>
                    </a:cubicBezTo>
                    <a:cubicBezTo>
                      <a:pt x="4942" y="11729"/>
                      <a:pt x="5002" y="11744"/>
                      <a:pt x="5002" y="11729"/>
                    </a:cubicBezTo>
                    <a:cubicBezTo>
                      <a:pt x="5032" y="11625"/>
                      <a:pt x="5047" y="11506"/>
                      <a:pt x="5076" y="11387"/>
                    </a:cubicBezTo>
                    <a:cubicBezTo>
                      <a:pt x="5091" y="11328"/>
                      <a:pt x="5106" y="11268"/>
                      <a:pt x="5121" y="11223"/>
                    </a:cubicBezTo>
                    <a:cubicBezTo>
                      <a:pt x="5166" y="11134"/>
                      <a:pt x="5210" y="11045"/>
                      <a:pt x="5240" y="10955"/>
                    </a:cubicBezTo>
                    <a:cubicBezTo>
                      <a:pt x="5285" y="10896"/>
                      <a:pt x="5315" y="10836"/>
                      <a:pt x="5344" y="10777"/>
                    </a:cubicBezTo>
                    <a:cubicBezTo>
                      <a:pt x="5404" y="10747"/>
                      <a:pt x="5463" y="10702"/>
                      <a:pt x="5538" y="10643"/>
                    </a:cubicBezTo>
                    <a:cubicBezTo>
                      <a:pt x="5091" y="10345"/>
                      <a:pt x="4749" y="9988"/>
                      <a:pt x="4436" y="9616"/>
                    </a:cubicBezTo>
                    <a:cubicBezTo>
                      <a:pt x="4317" y="9467"/>
                      <a:pt x="4213" y="9318"/>
                      <a:pt x="4094" y="9169"/>
                    </a:cubicBezTo>
                    <a:lnTo>
                      <a:pt x="4079" y="9184"/>
                    </a:lnTo>
                    <a:cubicBezTo>
                      <a:pt x="4079" y="9184"/>
                      <a:pt x="4094" y="9169"/>
                      <a:pt x="4094" y="9169"/>
                    </a:cubicBezTo>
                    <a:cubicBezTo>
                      <a:pt x="3960" y="8961"/>
                      <a:pt x="3811" y="8738"/>
                      <a:pt x="3662" y="8514"/>
                    </a:cubicBezTo>
                    <a:lnTo>
                      <a:pt x="3647" y="8529"/>
                    </a:lnTo>
                    <a:lnTo>
                      <a:pt x="3662" y="8514"/>
                    </a:lnTo>
                    <a:cubicBezTo>
                      <a:pt x="3603" y="8425"/>
                      <a:pt x="3543" y="8336"/>
                      <a:pt x="3484" y="8246"/>
                    </a:cubicBezTo>
                    <a:lnTo>
                      <a:pt x="3499" y="8246"/>
                    </a:lnTo>
                    <a:cubicBezTo>
                      <a:pt x="3409" y="8112"/>
                      <a:pt x="3335" y="7993"/>
                      <a:pt x="3260" y="7859"/>
                    </a:cubicBezTo>
                    <a:lnTo>
                      <a:pt x="3260" y="7859"/>
                    </a:lnTo>
                    <a:cubicBezTo>
                      <a:pt x="3156" y="7636"/>
                      <a:pt x="3052" y="7428"/>
                      <a:pt x="2933" y="7204"/>
                    </a:cubicBezTo>
                    <a:lnTo>
                      <a:pt x="2933" y="7204"/>
                    </a:lnTo>
                    <a:cubicBezTo>
                      <a:pt x="2903" y="7115"/>
                      <a:pt x="2859" y="7026"/>
                      <a:pt x="2814" y="6936"/>
                    </a:cubicBezTo>
                    <a:cubicBezTo>
                      <a:pt x="2799" y="6877"/>
                      <a:pt x="2784" y="6817"/>
                      <a:pt x="2769" y="6773"/>
                    </a:cubicBezTo>
                    <a:cubicBezTo>
                      <a:pt x="2739" y="6654"/>
                      <a:pt x="2695" y="6535"/>
                      <a:pt x="2665" y="6430"/>
                    </a:cubicBezTo>
                    <a:lnTo>
                      <a:pt x="2665" y="6430"/>
                    </a:lnTo>
                    <a:cubicBezTo>
                      <a:pt x="2665" y="6401"/>
                      <a:pt x="2665" y="6371"/>
                      <a:pt x="2665" y="6356"/>
                    </a:cubicBezTo>
                    <a:cubicBezTo>
                      <a:pt x="2457" y="5627"/>
                      <a:pt x="2382" y="4882"/>
                      <a:pt x="2308" y="4138"/>
                    </a:cubicBezTo>
                    <a:cubicBezTo>
                      <a:pt x="2293" y="4034"/>
                      <a:pt x="2338" y="4019"/>
                      <a:pt x="2427" y="4034"/>
                    </a:cubicBezTo>
                    <a:cubicBezTo>
                      <a:pt x="2442" y="4049"/>
                      <a:pt x="2442" y="4064"/>
                      <a:pt x="2457" y="4079"/>
                    </a:cubicBezTo>
                    <a:cubicBezTo>
                      <a:pt x="2486" y="4198"/>
                      <a:pt x="2516" y="4302"/>
                      <a:pt x="2531" y="4406"/>
                    </a:cubicBezTo>
                    <a:lnTo>
                      <a:pt x="2531" y="4406"/>
                    </a:lnTo>
                    <a:cubicBezTo>
                      <a:pt x="2561" y="4555"/>
                      <a:pt x="2576" y="4719"/>
                      <a:pt x="2605" y="4867"/>
                    </a:cubicBezTo>
                    <a:cubicBezTo>
                      <a:pt x="2680" y="5254"/>
                      <a:pt x="2769" y="5627"/>
                      <a:pt x="2859" y="6014"/>
                    </a:cubicBezTo>
                    <a:lnTo>
                      <a:pt x="2859" y="5999"/>
                    </a:lnTo>
                    <a:lnTo>
                      <a:pt x="3141" y="6847"/>
                    </a:lnTo>
                    <a:cubicBezTo>
                      <a:pt x="3216" y="7011"/>
                      <a:pt x="3260" y="7190"/>
                      <a:pt x="3350" y="7338"/>
                    </a:cubicBezTo>
                    <a:cubicBezTo>
                      <a:pt x="3662" y="7859"/>
                      <a:pt x="3975" y="8380"/>
                      <a:pt x="4302" y="8886"/>
                    </a:cubicBezTo>
                    <a:cubicBezTo>
                      <a:pt x="4302" y="8901"/>
                      <a:pt x="4332" y="8916"/>
                      <a:pt x="4347" y="8916"/>
                    </a:cubicBezTo>
                    <a:cubicBezTo>
                      <a:pt x="4392" y="8991"/>
                      <a:pt x="4451" y="9065"/>
                      <a:pt x="4511" y="9154"/>
                    </a:cubicBezTo>
                    <a:lnTo>
                      <a:pt x="4511" y="9139"/>
                    </a:lnTo>
                    <a:cubicBezTo>
                      <a:pt x="4570" y="9214"/>
                      <a:pt x="4615" y="9288"/>
                      <a:pt x="4674" y="9363"/>
                    </a:cubicBezTo>
                    <a:lnTo>
                      <a:pt x="4674" y="9363"/>
                    </a:lnTo>
                    <a:cubicBezTo>
                      <a:pt x="4749" y="9452"/>
                      <a:pt x="4823" y="9556"/>
                      <a:pt x="4898" y="9646"/>
                    </a:cubicBezTo>
                    <a:cubicBezTo>
                      <a:pt x="4987" y="9809"/>
                      <a:pt x="5121" y="9928"/>
                      <a:pt x="5285" y="10018"/>
                    </a:cubicBezTo>
                    <a:lnTo>
                      <a:pt x="5553" y="10241"/>
                    </a:lnTo>
                    <a:lnTo>
                      <a:pt x="5568" y="10241"/>
                    </a:lnTo>
                    <a:lnTo>
                      <a:pt x="5553" y="10241"/>
                    </a:lnTo>
                    <a:cubicBezTo>
                      <a:pt x="5672" y="10330"/>
                      <a:pt x="5776" y="10405"/>
                      <a:pt x="5895" y="10479"/>
                    </a:cubicBezTo>
                    <a:cubicBezTo>
                      <a:pt x="5999" y="10524"/>
                      <a:pt x="6089" y="10598"/>
                      <a:pt x="6193" y="10643"/>
                    </a:cubicBezTo>
                    <a:cubicBezTo>
                      <a:pt x="6669" y="10821"/>
                      <a:pt x="7130" y="11000"/>
                      <a:pt x="7651" y="11015"/>
                    </a:cubicBezTo>
                    <a:cubicBezTo>
                      <a:pt x="7964" y="11060"/>
                      <a:pt x="8291" y="11119"/>
                      <a:pt x="8604" y="11015"/>
                    </a:cubicBezTo>
                    <a:cubicBezTo>
                      <a:pt x="8961" y="10941"/>
                      <a:pt x="9319" y="10911"/>
                      <a:pt x="9616" y="10658"/>
                    </a:cubicBezTo>
                    <a:cubicBezTo>
                      <a:pt x="9646" y="10583"/>
                      <a:pt x="9661" y="10494"/>
                      <a:pt x="9691" y="10405"/>
                    </a:cubicBezTo>
                    <a:cubicBezTo>
                      <a:pt x="9765" y="10330"/>
                      <a:pt x="9839" y="10256"/>
                      <a:pt x="9914" y="10181"/>
                    </a:cubicBezTo>
                    <a:cubicBezTo>
                      <a:pt x="10063" y="10107"/>
                      <a:pt x="10212" y="10033"/>
                      <a:pt x="10360" y="9958"/>
                    </a:cubicBezTo>
                    <a:lnTo>
                      <a:pt x="10688" y="9913"/>
                    </a:lnTo>
                    <a:lnTo>
                      <a:pt x="10688" y="9913"/>
                    </a:lnTo>
                    <a:cubicBezTo>
                      <a:pt x="10807" y="9884"/>
                      <a:pt x="10911" y="9839"/>
                      <a:pt x="11030" y="9809"/>
                    </a:cubicBezTo>
                    <a:lnTo>
                      <a:pt x="11030" y="9809"/>
                    </a:lnTo>
                    <a:cubicBezTo>
                      <a:pt x="11149" y="9750"/>
                      <a:pt x="11283" y="9690"/>
                      <a:pt x="11417" y="9631"/>
                    </a:cubicBezTo>
                    <a:cubicBezTo>
                      <a:pt x="11670" y="9646"/>
                      <a:pt x="11894" y="9541"/>
                      <a:pt x="12117" y="9407"/>
                    </a:cubicBezTo>
                    <a:cubicBezTo>
                      <a:pt x="12236" y="9333"/>
                      <a:pt x="12355" y="9259"/>
                      <a:pt x="12519" y="9154"/>
                    </a:cubicBezTo>
                    <a:cubicBezTo>
                      <a:pt x="12295" y="9095"/>
                      <a:pt x="12132" y="9050"/>
                      <a:pt x="11953" y="9020"/>
                    </a:cubicBezTo>
                    <a:lnTo>
                      <a:pt x="11953" y="9020"/>
                    </a:lnTo>
                    <a:cubicBezTo>
                      <a:pt x="11864" y="8976"/>
                      <a:pt x="11775" y="8946"/>
                      <a:pt x="11685" y="8901"/>
                    </a:cubicBezTo>
                    <a:cubicBezTo>
                      <a:pt x="11685" y="8901"/>
                      <a:pt x="11685" y="8901"/>
                      <a:pt x="11685" y="8901"/>
                    </a:cubicBezTo>
                    <a:cubicBezTo>
                      <a:pt x="11343" y="8663"/>
                      <a:pt x="10986" y="8425"/>
                      <a:pt x="10643" y="8187"/>
                    </a:cubicBezTo>
                    <a:lnTo>
                      <a:pt x="9929" y="7472"/>
                    </a:lnTo>
                    <a:lnTo>
                      <a:pt x="9914" y="7487"/>
                    </a:lnTo>
                    <a:lnTo>
                      <a:pt x="9929" y="7472"/>
                    </a:lnTo>
                    <a:cubicBezTo>
                      <a:pt x="9869" y="7383"/>
                      <a:pt x="9810" y="7294"/>
                      <a:pt x="9750" y="7204"/>
                    </a:cubicBezTo>
                    <a:cubicBezTo>
                      <a:pt x="9691" y="7100"/>
                      <a:pt x="9646" y="6981"/>
                      <a:pt x="9586" y="6877"/>
                    </a:cubicBezTo>
                    <a:cubicBezTo>
                      <a:pt x="9512" y="6669"/>
                      <a:pt x="9438" y="6460"/>
                      <a:pt x="9348" y="6252"/>
                    </a:cubicBezTo>
                    <a:cubicBezTo>
                      <a:pt x="9244" y="6296"/>
                      <a:pt x="9155" y="6341"/>
                      <a:pt x="9080" y="6371"/>
                    </a:cubicBezTo>
                    <a:lnTo>
                      <a:pt x="9080" y="6371"/>
                    </a:lnTo>
                    <a:cubicBezTo>
                      <a:pt x="8976" y="6386"/>
                      <a:pt x="8887" y="6401"/>
                      <a:pt x="8783" y="6430"/>
                    </a:cubicBezTo>
                    <a:cubicBezTo>
                      <a:pt x="8530" y="6505"/>
                      <a:pt x="8262" y="6520"/>
                      <a:pt x="8009" y="6490"/>
                    </a:cubicBezTo>
                    <a:cubicBezTo>
                      <a:pt x="7830" y="6460"/>
                      <a:pt x="7666" y="6416"/>
                      <a:pt x="7503" y="6371"/>
                    </a:cubicBezTo>
                    <a:lnTo>
                      <a:pt x="7503" y="6371"/>
                    </a:lnTo>
                    <a:cubicBezTo>
                      <a:pt x="7175" y="6192"/>
                      <a:pt x="6848" y="5999"/>
                      <a:pt x="6520" y="5820"/>
                    </a:cubicBezTo>
                    <a:lnTo>
                      <a:pt x="6505" y="5835"/>
                    </a:lnTo>
                    <a:lnTo>
                      <a:pt x="6520" y="5820"/>
                    </a:lnTo>
                    <a:cubicBezTo>
                      <a:pt x="6342" y="5627"/>
                      <a:pt x="6178" y="5418"/>
                      <a:pt x="6014" y="5225"/>
                    </a:cubicBezTo>
                    <a:cubicBezTo>
                      <a:pt x="5969" y="5180"/>
                      <a:pt x="5940" y="5121"/>
                      <a:pt x="5910" y="5061"/>
                    </a:cubicBezTo>
                    <a:cubicBezTo>
                      <a:pt x="5821" y="4882"/>
                      <a:pt x="5716" y="4689"/>
                      <a:pt x="5627" y="4510"/>
                    </a:cubicBezTo>
                    <a:lnTo>
                      <a:pt x="5627" y="4510"/>
                    </a:lnTo>
                    <a:cubicBezTo>
                      <a:pt x="5597" y="4406"/>
                      <a:pt x="5553" y="4287"/>
                      <a:pt x="5523" y="4183"/>
                    </a:cubicBezTo>
                    <a:lnTo>
                      <a:pt x="5523" y="4183"/>
                    </a:lnTo>
                    <a:cubicBezTo>
                      <a:pt x="5359" y="3662"/>
                      <a:pt x="5389" y="3141"/>
                      <a:pt x="5389" y="2605"/>
                    </a:cubicBezTo>
                    <a:cubicBezTo>
                      <a:pt x="5404" y="2337"/>
                      <a:pt x="5389" y="2054"/>
                      <a:pt x="5419" y="1786"/>
                    </a:cubicBezTo>
                    <a:cubicBezTo>
                      <a:pt x="5448" y="1518"/>
                      <a:pt x="5344" y="1310"/>
                      <a:pt x="5151" y="1131"/>
                    </a:cubicBezTo>
                    <a:cubicBezTo>
                      <a:pt x="4883" y="893"/>
                      <a:pt x="4600" y="655"/>
                      <a:pt x="4317" y="432"/>
                    </a:cubicBezTo>
                    <a:lnTo>
                      <a:pt x="4302" y="432"/>
                    </a:lnTo>
                    <a:lnTo>
                      <a:pt x="4317" y="432"/>
                    </a:lnTo>
                    <a:cubicBezTo>
                      <a:pt x="4198" y="298"/>
                      <a:pt x="4094" y="179"/>
                      <a:pt x="3975" y="60"/>
                    </a:cubicBezTo>
                    <a:lnTo>
                      <a:pt x="4034" y="0"/>
                    </a:lnTo>
                    <a:cubicBezTo>
                      <a:pt x="4079" y="30"/>
                      <a:pt x="4139" y="60"/>
                      <a:pt x="4183" y="75"/>
                    </a:cubicBezTo>
                    <a:cubicBezTo>
                      <a:pt x="4198" y="89"/>
                      <a:pt x="4213" y="104"/>
                      <a:pt x="4243" y="119"/>
                    </a:cubicBezTo>
                    <a:cubicBezTo>
                      <a:pt x="4317" y="179"/>
                      <a:pt x="4392" y="238"/>
                      <a:pt x="4466" y="298"/>
                    </a:cubicBezTo>
                    <a:cubicBezTo>
                      <a:pt x="4481" y="313"/>
                      <a:pt x="4496" y="328"/>
                      <a:pt x="4511" y="342"/>
                    </a:cubicBezTo>
                    <a:cubicBezTo>
                      <a:pt x="4600" y="417"/>
                      <a:pt x="4689" y="491"/>
                      <a:pt x="4794" y="566"/>
                    </a:cubicBezTo>
                    <a:lnTo>
                      <a:pt x="4794" y="566"/>
                    </a:lnTo>
                    <a:cubicBezTo>
                      <a:pt x="4868" y="625"/>
                      <a:pt x="4942" y="685"/>
                      <a:pt x="5017" y="744"/>
                    </a:cubicBezTo>
                    <a:cubicBezTo>
                      <a:pt x="5032" y="759"/>
                      <a:pt x="5047" y="759"/>
                      <a:pt x="5061" y="774"/>
                    </a:cubicBezTo>
                    <a:cubicBezTo>
                      <a:pt x="5121" y="834"/>
                      <a:pt x="5195" y="908"/>
                      <a:pt x="5255" y="968"/>
                    </a:cubicBezTo>
                    <a:cubicBezTo>
                      <a:pt x="5538" y="1206"/>
                      <a:pt x="5702" y="1489"/>
                      <a:pt x="5687" y="1890"/>
                    </a:cubicBezTo>
                    <a:cubicBezTo>
                      <a:pt x="5657" y="2337"/>
                      <a:pt x="5657" y="2784"/>
                      <a:pt x="5657" y="3230"/>
                    </a:cubicBezTo>
                    <a:cubicBezTo>
                      <a:pt x="5657" y="3483"/>
                      <a:pt x="5672" y="3736"/>
                      <a:pt x="5791" y="3974"/>
                    </a:cubicBezTo>
                    <a:lnTo>
                      <a:pt x="5791" y="3960"/>
                    </a:lnTo>
                    <a:cubicBezTo>
                      <a:pt x="5821" y="4079"/>
                      <a:pt x="5865" y="4183"/>
                      <a:pt x="5895" y="4302"/>
                    </a:cubicBezTo>
                    <a:lnTo>
                      <a:pt x="6148" y="4793"/>
                    </a:lnTo>
                    <a:cubicBezTo>
                      <a:pt x="6208" y="4882"/>
                      <a:pt x="6267" y="4987"/>
                      <a:pt x="6342" y="5076"/>
                    </a:cubicBezTo>
                    <a:cubicBezTo>
                      <a:pt x="6386" y="5150"/>
                      <a:pt x="6431" y="5225"/>
                      <a:pt x="6490" y="5284"/>
                    </a:cubicBezTo>
                    <a:cubicBezTo>
                      <a:pt x="6580" y="5388"/>
                      <a:pt x="6669" y="5478"/>
                      <a:pt x="6773" y="5582"/>
                    </a:cubicBezTo>
                    <a:cubicBezTo>
                      <a:pt x="6907" y="5671"/>
                      <a:pt x="7056" y="5746"/>
                      <a:pt x="7190" y="5835"/>
                    </a:cubicBezTo>
                    <a:cubicBezTo>
                      <a:pt x="7309" y="5895"/>
                      <a:pt x="7428" y="5954"/>
                      <a:pt x="7547" y="6014"/>
                    </a:cubicBezTo>
                    <a:cubicBezTo>
                      <a:pt x="7592" y="6029"/>
                      <a:pt x="7651" y="6043"/>
                      <a:pt x="7696" y="6058"/>
                    </a:cubicBezTo>
                    <a:cubicBezTo>
                      <a:pt x="7994" y="6192"/>
                      <a:pt x="8306" y="6222"/>
                      <a:pt x="8619" y="6118"/>
                    </a:cubicBezTo>
                    <a:lnTo>
                      <a:pt x="9199" y="5939"/>
                    </a:lnTo>
                    <a:cubicBezTo>
                      <a:pt x="9229" y="5924"/>
                      <a:pt x="9289" y="5909"/>
                      <a:pt x="9289" y="5880"/>
                    </a:cubicBezTo>
                    <a:cubicBezTo>
                      <a:pt x="9333" y="5731"/>
                      <a:pt x="9393" y="5761"/>
                      <a:pt x="9467" y="5850"/>
                    </a:cubicBezTo>
                    <a:lnTo>
                      <a:pt x="9452" y="5850"/>
                    </a:lnTo>
                    <a:cubicBezTo>
                      <a:pt x="9631" y="6192"/>
                      <a:pt x="9795" y="6549"/>
                      <a:pt x="9959" y="6907"/>
                    </a:cubicBezTo>
                    <a:cubicBezTo>
                      <a:pt x="9973" y="6936"/>
                      <a:pt x="9988" y="6966"/>
                      <a:pt x="10003" y="6996"/>
                    </a:cubicBezTo>
                    <a:cubicBezTo>
                      <a:pt x="10093" y="7115"/>
                      <a:pt x="10167" y="7219"/>
                      <a:pt x="10241" y="7338"/>
                    </a:cubicBezTo>
                    <a:cubicBezTo>
                      <a:pt x="10256" y="7353"/>
                      <a:pt x="10256" y="7368"/>
                      <a:pt x="10271" y="7383"/>
                    </a:cubicBezTo>
                    <a:cubicBezTo>
                      <a:pt x="10390" y="7502"/>
                      <a:pt x="10509" y="7606"/>
                      <a:pt x="10628" y="7725"/>
                    </a:cubicBezTo>
                    <a:cubicBezTo>
                      <a:pt x="10673" y="7770"/>
                      <a:pt x="10733" y="7830"/>
                      <a:pt x="10792" y="7874"/>
                    </a:cubicBezTo>
                    <a:cubicBezTo>
                      <a:pt x="10867" y="7934"/>
                      <a:pt x="10941" y="7993"/>
                      <a:pt x="11015" y="8053"/>
                    </a:cubicBezTo>
                    <a:cubicBezTo>
                      <a:pt x="11254" y="8276"/>
                      <a:pt x="11521" y="8470"/>
                      <a:pt x="11834" y="8589"/>
                    </a:cubicBezTo>
                    <a:lnTo>
                      <a:pt x="12102" y="8708"/>
                    </a:lnTo>
                    <a:cubicBezTo>
                      <a:pt x="12281" y="8797"/>
                      <a:pt x="12459" y="8812"/>
                      <a:pt x="12653" y="8812"/>
                    </a:cubicBezTo>
                    <a:lnTo>
                      <a:pt x="13099" y="8857"/>
                    </a:lnTo>
                    <a:cubicBezTo>
                      <a:pt x="13189" y="8827"/>
                      <a:pt x="13278" y="8812"/>
                      <a:pt x="13337" y="8767"/>
                    </a:cubicBezTo>
                    <a:cubicBezTo>
                      <a:pt x="13501" y="8604"/>
                      <a:pt x="13724" y="8529"/>
                      <a:pt x="13933" y="8425"/>
                    </a:cubicBezTo>
                    <a:cubicBezTo>
                      <a:pt x="14052" y="8410"/>
                      <a:pt x="14156" y="8395"/>
                      <a:pt x="14275" y="8365"/>
                    </a:cubicBezTo>
                    <a:cubicBezTo>
                      <a:pt x="14379" y="8351"/>
                      <a:pt x="14484" y="8336"/>
                      <a:pt x="14588" y="8321"/>
                    </a:cubicBezTo>
                    <a:cubicBezTo>
                      <a:pt x="14707" y="8291"/>
                      <a:pt x="14826" y="8276"/>
                      <a:pt x="14930" y="8261"/>
                    </a:cubicBezTo>
                    <a:cubicBezTo>
                      <a:pt x="15332" y="8217"/>
                      <a:pt x="15704" y="8380"/>
                      <a:pt x="16076" y="8485"/>
                    </a:cubicBezTo>
                    <a:cubicBezTo>
                      <a:pt x="16180" y="8544"/>
                      <a:pt x="16285" y="8604"/>
                      <a:pt x="16404" y="8663"/>
                    </a:cubicBezTo>
                    <a:lnTo>
                      <a:pt x="16835" y="8916"/>
                    </a:lnTo>
                    <a:lnTo>
                      <a:pt x="17163" y="9259"/>
                    </a:lnTo>
                    <a:lnTo>
                      <a:pt x="17163" y="9259"/>
                    </a:lnTo>
                    <a:cubicBezTo>
                      <a:pt x="17222" y="9348"/>
                      <a:pt x="17282" y="9452"/>
                      <a:pt x="17341" y="9541"/>
                    </a:cubicBezTo>
                    <a:cubicBezTo>
                      <a:pt x="17341" y="9571"/>
                      <a:pt x="17356" y="9601"/>
                      <a:pt x="17371" y="9646"/>
                    </a:cubicBezTo>
                    <a:cubicBezTo>
                      <a:pt x="17431" y="9765"/>
                      <a:pt x="17490" y="9899"/>
                      <a:pt x="17565" y="10033"/>
                    </a:cubicBezTo>
                    <a:cubicBezTo>
                      <a:pt x="17654" y="10345"/>
                      <a:pt x="17862" y="10583"/>
                      <a:pt x="18041" y="10851"/>
                    </a:cubicBezTo>
                    <a:cubicBezTo>
                      <a:pt x="18175" y="11015"/>
                      <a:pt x="18309" y="11194"/>
                      <a:pt x="18473" y="11372"/>
                    </a:cubicBezTo>
                    <a:cubicBezTo>
                      <a:pt x="18607" y="11536"/>
                      <a:pt x="18726" y="11700"/>
                      <a:pt x="18711" y="11938"/>
                    </a:cubicBezTo>
                    <a:cubicBezTo>
                      <a:pt x="18681" y="11923"/>
                      <a:pt x="18651" y="11893"/>
                      <a:pt x="18622" y="11878"/>
                    </a:cubicBezTo>
                    <a:cubicBezTo>
                      <a:pt x="18562" y="11789"/>
                      <a:pt x="18517" y="11685"/>
                      <a:pt x="18443" y="11625"/>
                    </a:cubicBezTo>
                    <a:cubicBezTo>
                      <a:pt x="18249" y="11447"/>
                      <a:pt x="18056" y="11268"/>
                      <a:pt x="17848" y="11104"/>
                    </a:cubicBezTo>
                    <a:cubicBezTo>
                      <a:pt x="17669" y="10851"/>
                      <a:pt x="17490" y="10583"/>
                      <a:pt x="17297" y="10330"/>
                    </a:cubicBezTo>
                    <a:lnTo>
                      <a:pt x="17297" y="10345"/>
                    </a:lnTo>
                    <a:lnTo>
                      <a:pt x="17312" y="10330"/>
                    </a:lnTo>
                    <a:cubicBezTo>
                      <a:pt x="17207" y="10152"/>
                      <a:pt x="17118" y="9973"/>
                      <a:pt x="17029" y="9780"/>
                    </a:cubicBezTo>
                    <a:lnTo>
                      <a:pt x="17029" y="9780"/>
                    </a:lnTo>
                    <a:cubicBezTo>
                      <a:pt x="16925" y="9526"/>
                      <a:pt x="16791" y="9273"/>
                      <a:pt x="16523" y="9125"/>
                    </a:cubicBezTo>
                    <a:cubicBezTo>
                      <a:pt x="16493" y="9110"/>
                      <a:pt x="16478" y="9095"/>
                      <a:pt x="16463" y="9080"/>
                    </a:cubicBezTo>
                    <a:cubicBezTo>
                      <a:pt x="16002" y="8589"/>
                      <a:pt x="15451" y="8395"/>
                      <a:pt x="14781" y="8499"/>
                    </a:cubicBezTo>
                    <a:cubicBezTo>
                      <a:pt x="14588" y="8529"/>
                      <a:pt x="14394" y="8559"/>
                      <a:pt x="14186" y="8589"/>
                    </a:cubicBezTo>
                    <a:cubicBezTo>
                      <a:pt x="13933" y="8633"/>
                      <a:pt x="13710" y="8708"/>
                      <a:pt x="13531" y="8901"/>
                    </a:cubicBezTo>
                    <a:lnTo>
                      <a:pt x="13546" y="8916"/>
                    </a:lnTo>
                    <a:lnTo>
                      <a:pt x="13531" y="8901"/>
                    </a:lnTo>
                    <a:cubicBezTo>
                      <a:pt x="13412" y="8991"/>
                      <a:pt x="13278" y="9080"/>
                      <a:pt x="13159" y="9184"/>
                    </a:cubicBezTo>
                    <a:cubicBezTo>
                      <a:pt x="12861" y="9378"/>
                      <a:pt x="12668" y="9660"/>
                      <a:pt x="12489" y="9943"/>
                    </a:cubicBezTo>
                    <a:lnTo>
                      <a:pt x="12504" y="9958"/>
                    </a:lnTo>
                    <a:lnTo>
                      <a:pt x="12489" y="9943"/>
                    </a:lnTo>
                    <a:cubicBezTo>
                      <a:pt x="12415" y="10062"/>
                      <a:pt x="12340" y="10167"/>
                      <a:pt x="12266" y="10286"/>
                    </a:cubicBezTo>
                    <a:lnTo>
                      <a:pt x="12266" y="10271"/>
                    </a:lnTo>
                    <a:cubicBezTo>
                      <a:pt x="12176" y="10479"/>
                      <a:pt x="12072" y="10687"/>
                      <a:pt x="11983" y="10896"/>
                    </a:cubicBezTo>
                    <a:cubicBezTo>
                      <a:pt x="11953" y="11000"/>
                      <a:pt x="11923" y="11104"/>
                      <a:pt x="11894" y="11208"/>
                    </a:cubicBezTo>
                    <a:cubicBezTo>
                      <a:pt x="11849" y="11387"/>
                      <a:pt x="11819" y="11581"/>
                      <a:pt x="11775" y="11774"/>
                    </a:cubicBezTo>
                    <a:lnTo>
                      <a:pt x="11775" y="11759"/>
                    </a:lnTo>
                    <a:cubicBezTo>
                      <a:pt x="11715" y="12221"/>
                      <a:pt x="11700" y="12667"/>
                      <a:pt x="11834" y="13114"/>
                    </a:cubicBezTo>
                    <a:lnTo>
                      <a:pt x="11834" y="13099"/>
                    </a:lnTo>
                    <a:cubicBezTo>
                      <a:pt x="11879" y="13292"/>
                      <a:pt x="11938" y="13471"/>
                      <a:pt x="11998" y="13650"/>
                    </a:cubicBezTo>
                    <a:lnTo>
                      <a:pt x="11998" y="13650"/>
                    </a:lnTo>
                    <a:cubicBezTo>
                      <a:pt x="12028" y="13739"/>
                      <a:pt x="12072" y="13843"/>
                      <a:pt x="12117" y="13932"/>
                    </a:cubicBezTo>
                    <a:cubicBezTo>
                      <a:pt x="12236" y="14156"/>
                      <a:pt x="12340" y="14379"/>
                      <a:pt x="12474" y="14587"/>
                    </a:cubicBezTo>
                    <a:cubicBezTo>
                      <a:pt x="12549" y="14706"/>
                      <a:pt x="12668" y="14811"/>
                      <a:pt x="12757" y="14915"/>
                    </a:cubicBezTo>
                    <a:cubicBezTo>
                      <a:pt x="12816" y="14989"/>
                      <a:pt x="12876" y="15064"/>
                      <a:pt x="12936" y="15138"/>
                    </a:cubicBezTo>
                    <a:lnTo>
                      <a:pt x="13590" y="15793"/>
                    </a:lnTo>
                    <a:cubicBezTo>
                      <a:pt x="13680" y="15867"/>
                      <a:pt x="13784" y="15957"/>
                      <a:pt x="13873" y="16031"/>
                    </a:cubicBezTo>
                    <a:cubicBezTo>
                      <a:pt x="14156" y="16225"/>
                      <a:pt x="14439" y="16433"/>
                      <a:pt x="14722" y="16627"/>
                    </a:cubicBezTo>
                    <a:cubicBezTo>
                      <a:pt x="14856" y="16716"/>
                      <a:pt x="14990" y="16775"/>
                      <a:pt x="15124" y="16850"/>
                    </a:cubicBezTo>
                    <a:cubicBezTo>
                      <a:pt x="15228" y="16909"/>
                      <a:pt x="15317" y="16954"/>
                      <a:pt x="15406" y="17014"/>
                    </a:cubicBezTo>
                    <a:cubicBezTo>
                      <a:pt x="15659" y="17148"/>
                      <a:pt x="15927" y="17267"/>
                      <a:pt x="16180" y="17401"/>
                    </a:cubicBezTo>
                    <a:cubicBezTo>
                      <a:pt x="16270" y="17430"/>
                      <a:pt x="16359" y="17475"/>
                      <a:pt x="16448" y="17520"/>
                    </a:cubicBezTo>
                    <a:cubicBezTo>
                      <a:pt x="16701" y="17609"/>
                      <a:pt x="16954" y="17698"/>
                      <a:pt x="17222" y="17788"/>
                    </a:cubicBezTo>
                    <a:cubicBezTo>
                      <a:pt x="17327" y="17832"/>
                      <a:pt x="17446" y="17892"/>
                      <a:pt x="17550" y="17951"/>
                    </a:cubicBezTo>
                    <a:lnTo>
                      <a:pt x="17550" y="17951"/>
                    </a:lnTo>
                    <a:cubicBezTo>
                      <a:pt x="17654" y="18011"/>
                      <a:pt x="17743" y="18070"/>
                      <a:pt x="17833" y="18130"/>
                    </a:cubicBezTo>
                    <a:cubicBezTo>
                      <a:pt x="17996" y="18219"/>
                      <a:pt x="18160" y="18294"/>
                      <a:pt x="18324" y="18383"/>
                    </a:cubicBezTo>
                    <a:cubicBezTo>
                      <a:pt x="18488" y="18472"/>
                      <a:pt x="18592" y="18606"/>
                      <a:pt x="18636" y="18770"/>
                    </a:cubicBezTo>
                    <a:cubicBezTo>
                      <a:pt x="18651" y="18874"/>
                      <a:pt x="18651" y="18978"/>
                      <a:pt x="18547" y="19008"/>
                    </a:cubicBezTo>
                    <a:cubicBezTo>
                      <a:pt x="18473" y="19023"/>
                      <a:pt x="18369" y="18993"/>
                      <a:pt x="18309" y="18949"/>
                    </a:cubicBezTo>
                    <a:cubicBezTo>
                      <a:pt x="18190" y="18859"/>
                      <a:pt x="18101" y="18740"/>
                      <a:pt x="18011" y="18636"/>
                    </a:cubicBezTo>
                    <a:cubicBezTo>
                      <a:pt x="17937" y="18547"/>
                      <a:pt x="17862" y="18457"/>
                      <a:pt x="17788" y="18398"/>
                    </a:cubicBezTo>
                    <a:cubicBezTo>
                      <a:pt x="17356" y="18070"/>
                      <a:pt x="16820" y="17907"/>
                      <a:pt x="16329" y="17698"/>
                    </a:cubicBezTo>
                    <a:cubicBezTo>
                      <a:pt x="15779" y="17475"/>
                      <a:pt x="15213" y="17237"/>
                      <a:pt x="14692" y="16924"/>
                    </a:cubicBezTo>
                    <a:cubicBezTo>
                      <a:pt x="14632" y="16895"/>
                      <a:pt x="14558" y="16865"/>
                      <a:pt x="14484" y="16835"/>
                    </a:cubicBezTo>
                    <a:cubicBezTo>
                      <a:pt x="14424" y="16805"/>
                      <a:pt x="14364" y="16761"/>
                      <a:pt x="14320" y="16731"/>
                    </a:cubicBezTo>
                    <a:cubicBezTo>
                      <a:pt x="14260" y="16671"/>
                      <a:pt x="14201" y="16612"/>
                      <a:pt x="14141" y="16582"/>
                    </a:cubicBezTo>
                    <a:cubicBezTo>
                      <a:pt x="13724" y="16314"/>
                      <a:pt x="13367" y="16001"/>
                      <a:pt x="13025" y="15644"/>
                    </a:cubicBezTo>
                    <a:cubicBezTo>
                      <a:pt x="12876" y="15495"/>
                      <a:pt x="12727" y="15332"/>
                      <a:pt x="12563" y="15168"/>
                    </a:cubicBezTo>
                    <a:lnTo>
                      <a:pt x="12563" y="15183"/>
                    </a:lnTo>
                    <a:lnTo>
                      <a:pt x="12578" y="15168"/>
                    </a:lnTo>
                    <a:cubicBezTo>
                      <a:pt x="12504" y="15093"/>
                      <a:pt x="12444" y="15004"/>
                      <a:pt x="12385" y="14900"/>
                    </a:cubicBezTo>
                    <a:cubicBezTo>
                      <a:pt x="12310" y="15034"/>
                      <a:pt x="12266" y="15153"/>
                      <a:pt x="12191" y="15227"/>
                    </a:cubicBezTo>
                    <a:cubicBezTo>
                      <a:pt x="11849" y="15525"/>
                      <a:pt x="11626" y="15897"/>
                      <a:pt x="11402" y="16284"/>
                    </a:cubicBezTo>
                    <a:lnTo>
                      <a:pt x="11402" y="16284"/>
                    </a:lnTo>
                    <a:cubicBezTo>
                      <a:pt x="11313" y="16433"/>
                      <a:pt x="11239" y="16567"/>
                      <a:pt x="11164" y="16716"/>
                    </a:cubicBezTo>
                    <a:lnTo>
                      <a:pt x="11164" y="16716"/>
                    </a:lnTo>
                    <a:cubicBezTo>
                      <a:pt x="11045" y="17014"/>
                      <a:pt x="10911" y="17296"/>
                      <a:pt x="10822" y="17594"/>
                    </a:cubicBezTo>
                    <a:cubicBezTo>
                      <a:pt x="10762" y="17773"/>
                      <a:pt x="10762" y="17966"/>
                      <a:pt x="10733" y="18160"/>
                    </a:cubicBezTo>
                    <a:lnTo>
                      <a:pt x="10733" y="18175"/>
                    </a:lnTo>
                    <a:cubicBezTo>
                      <a:pt x="10733" y="18175"/>
                      <a:pt x="10733" y="18189"/>
                      <a:pt x="10733" y="18189"/>
                    </a:cubicBezTo>
                    <a:cubicBezTo>
                      <a:pt x="10733" y="18413"/>
                      <a:pt x="10718" y="18651"/>
                      <a:pt x="10703" y="18874"/>
                    </a:cubicBezTo>
                    <a:cubicBezTo>
                      <a:pt x="10703" y="18904"/>
                      <a:pt x="10658" y="18949"/>
                      <a:pt x="10628" y="18978"/>
                    </a:cubicBezTo>
                    <a:lnTo>
                      <a:pt x="10643" y="18978"/>
                    </a:lnTo>
                    <a:cubicBezTo>
                      <a:pt x="10465" y="18502"/>
                      <a:pt x="10465" y="18011"/>
                      <a:pt x="10584" y="17520"/>
                    </a:cubicBezTo>
                    <a:cubicBezTo>
                      <a:pt x="10658" y="17282"/>
                      <a:pt x="10733" y="17028"/>
                      <a:pt x="10807" y="16790"/>
                    </a:cubicBezTo>
                    <a:lnTo>
                      <a:pt x="10807" y="16790"/>
                    </a:lnTo>
                    <a:cubicBezTo>
                      <a:pt x="10852" y="16656"/>
                      <a:pt x="10911" y="16522"/>
                      <a:pt x="10971" y="16403"/>
                    </a:cubicBezTo>
                    <a:cubicBezTo>
                      <a:pt x="11075" y="16210"/>
                      <a:pt x="11179" y="16031"/>
                      <a:pt x="11283" y="15838"/>
                    </a:cubicBezTo>
                    <a:cubicBezTo>
                      <a:pt x="11477" y="15585"/>
                      <a:pt x="11670" y="15332"/>
                      <a:pt x="11864" y="15079"/>
                    </a:cubicBezTo>
                    <a:cubicBezTo>
                      <a:pt x="11923" y="15004"/>
                      <a:pt x="11894" y="14930"/>
                      <a:pt x="11864" y="14855"/>
                    </a:cubicBezTo>
                    <a:cubicBezTo>
                      <a:pt x="11670" y="14364"/>
                      <a:pt x="11328" y="13977"/>
                      <a:pt x="10956" y="13620"/>
                    </a:cubicBezTo>
                    <a:cubicBezTo>
                      <a:pt x="10867" y="13531"/>
                      <a:pt x="10762" y="13441"/>
                      <a:pt x="10643" y="13352"/>
                    </a:cubicBezTo>
                    <a:cubicBezTo>
                      <a:pt x="10554" y="13456"/>
                      <a:pt x="10494" y="13545"/>
                      <a:pt x="10420" y="13620"/>
                    </a:cubicBezTo>
                    <a:cubicBezTo>
                      <a:pt x="10286" y="13739"/>
                      <a:pt x="10167" y="13858"/>
                      <a:pt x="10018" y="13962"/>
                    </a:cubicBezTo>
                    <a:cubicBezTo>
                      <a:pt x="9959" y="14022"/>
                      <a:pt x="9869" y="14051"/>
                      <a:pt x="9825" y="13932"/>
                    </a:cubicBezTo>
                    <a:cubicBezTo>
                      <a:pt x="9825" y="13932"/>
                      <a:pt x="9825" y="13918"/>
                      <a:pt x="9825" y="13918"/>
                    </a:cubicBezTo>
                    <a:cubicBezTo>
                      <a:pt x="10465" y="13218"/>
                      <a:pt x="10941" y="12429"/>
                      <a:pt x="11149" y="11506"/>
                    </a:cubicBezTo>
                    <a:cubicBezTo>
                      <a:pt x="11164" y="11402"/>
                      <a:pt x="11224" y="11313"/>
                      <a:pt x="11283" y="11223"/>
                    </a:cubicBezTo>
                    <a:cubicBezTo>
                      <a:pt x="11358" y="11119"/>
                      <a:pt x="11462" y="11045"/>
                      <a:pt x="11536" y="10941"/>
                    </a:cubicBezTo>
                    <a:cubicBezTo>
                      <a:pt x="11670" y="10717"/>
                      <a:pt x="11804" y="10479"/>
                      <a:pt x="11938" y="10256"/>
                    </a:cubicBezTo>
                    <a:cubicBezTo>
                      <a:pt x="11968" y="10196"/>
                      <a:pt x="11983" y="10152"/>
                      <a:pt x="12028" y="10047"/>
                    </a:cubicBezTo>
                    <a:cubicBezTo>
                      <a:pt x="11462" y="10271"/>
                      <a:pt x="10941" y="10449"/>
                      <a:pt x="10450" y="10673"/>
                    </a:cubicBezTo>
                    <a:cubicBezTo>
                      <a:pt x="9973" y="10896"/>
                      <a:pt x="9482" y="11119"/>
                      <a:pt x="8976" y="11253"/>
                    </a:cubicBezTo>
                    <a:cubicBezTo>
                      <a:pt x="8619" y="11342"/>
                      <a:pt x="8277" y="11402"/>
                      <a:pt x="7919" y="11357"/>
                    </a:cubicBezTo>
                    <a:cubicBezTo>
                      <a:pt x="7711" y="11328"/>
                      <a:pt x="7488" y="11298"/>
                      <a:pt x="7279" y="11283"/>
                    </a:cubicBezTo>
                    <a:cubicBezTo>
                      <a:pt x="7145" y="11283"/>
                      <a:pt x="6996" y="11283"/>
                      <a:pt x="6848" y="11313"/>
                    </a:cubicBezTo>
                    <a:cubicBezTo>
                      <a:pt x="6699" y="11357"/>
                      <a:pt x="6550" y="11432"/>
                      <a:pt x="6386" y="11491"/>
                    </a:cubicBezTo>
                    <a:cubicBezTo>
                      <a:pt x="6312" y="11521"/>
                      <a:pt x="6222" y="11536"/>
                      <a:pt x="6148" y="11566"/>
                    </a:cubicBezTo>
                    <a:cubicBezTo>
                      <a:pt x="6267" y="11313"/>
                      <a:pt x="6520" y="11298"/>
                      <a:pt x="6699" y="11149"/>
                    </a:cubicBezTo>
                    <a:cubicBezTo>
                      <a:pt x="6371" y="11015"/>
                      <a:pt x="6044" y="10896"/>
                      <a:pt x="5687" y="10762"/>
                    </a:cubicBezTo>
                    <a:cubicBezTo>
                      <a:pt x="5627" y="10881"/>
                      <a:pt x="5538" y="11000"/>
                      <a:pt x="5493" y="11134"/>
                    </a:cubicBezTo>
                    <a:cubicBezTo>
                      <a:pt x="5270" y="11715"/>
                      <a:pt x="5181" y="12295"/>
                      <a:pt x="5389" y="12905"/>
                    </a:cubicBezTo>
                    <a:cubicBezTo>
                      <a:pt x="5538" y="13352"/>
                      <a:pt x="5702" y="13769"/>
                      <a:pt x="5984" y="14141"/>
                    </a:cubicBezTo>
                    <a:cubicBezTo>
                      <a:pt x="6520" y="14840"/>
                      <a:pt x="7309" y="14959"/>
                      <a:pt x="8113" y="15064"/>
                    </a:cubicBezTo>
                    <a:cubicBezTo>
                      <a:pt x="8291" y="14959"/>
                      <a:pt x="8351" y="15153"/>
                      <a:pt x="8500" y="15213"/>
                    </a:cubicBezTo>
                    <a:cubicBezTo>
                      <a:pt x="8351" y="15287"/>
                      <a:pt x="8217" y="15302"/>
                      <a:pt x="8128" y="15391"/>
                    </a:cubicBezTo>
                    <a:cubicBezTo>
                      <a:pt x="7860" y="15659"/>
                      <a:pt x="7592" y="15942"/>
                      <a:pt x="7458" y="16314"/>
                    </a:cubicBezTo>
                    <a:cubicBezTo>
                      <a:pt x="7339" y="16716"/>
                      <a:pt x="7190" y="17118"/>
                      <a:pt x="7086" y="17520"/>
                    </a:cubicBezTo>
                    <a:cubicBezTo>
                      <a:pt x="6967" y="17966"/>
                      <a:pt x="6952" y="18413"/>
                      <a:pt x="7160" y="18830"/>
                    </a:cubicBezTo>
                    <a:cubicBezTo>
                      <a:pt x="7190" y="18949"/>
                      <a:pt x="7235" y="19053"/>
                      <a:pt x="7264" y="19157"/>
                    </a:cubicBezTo>
                    <a:cubicBezTo>
                      <a:pt x="7324" y="19246"/>
                      <a:pt x="7369" y="19351"/>
                      <a:pt x="7428" y="19440"/>
                    </a:cubicBezTo>
                    <a:cubicBezTo>
                      <a:pt x="7488" y="19514"/>
                      <a:pt x="7532" y="19589"/>
                      <a:pt x="7577" y="19648"/>
                    </a:cubicBezTo>
                    <a:cubicBezTo>
                      <a:pt x="7696" y="19767"/>
                      <a:pt x="7815" y="19886"/>
                      <a:pt x="7919" y="19991"/>
                    </a:cubicBezTo>
                    <a:cubicBezTo>
                      <a:pt x="8098" y="20199"/>
                      <a:pt x="8336" y="20333"/>
                      <a:pt x="8589" y="20422"/>
                    </a:cubicBezTo>
                    <a:cubicBezTo>
                      <a:pt x="8678" y="20467"/>
                      <a:pt x="8768" y="20497"/>
                      <a:pt x="8857" y="20541"/>
                    </a:cubicBezTo>
                    <a:cubicBezTo>
                      <a:pt x="9065" y="20601"/>
                      <a:pt x="9259" y="20646"/>
                      <a:pt x="9467" y="20690"/>
                    </a:cubicBezTo>
                    <a:cubicBezTo>
                      <a:pt x="9586" y="20705"/>
                      <a:pt x="9691" y="20735"/>
                      <a:pt x="9810" y="20750"/>
                    </a:cubicBezTo>
                    <a:cubicBezTo>
                      <a:pt x="9825" y="20765"/>
                      <a:pt x="9839" y="20765"/>
                      <a:pt x="9854" y="20750"/>
                    </a:cubicBezTo>
                    <a:lnTo>
                      <a:pt x="10569" y="20794"/>
                    </a:lnTo>
                    <a:cubicBezTo>
                      <a:pt x="10599" y="20794"/>
                      <a:pt x="10614" y="20794"/>
                      <a:pt x="10628" y="20794"/>
                    </a:cubicBezTo>
                    <a:lnTo>
                      <a:pt x="11492" y="20794"/>
                    </a:lnTo>
                    <a:cubicBezTo>
                      <a:pt x="11432" y="20884"/>
                      <a:pt x="11402" y="20913"/>
                      <a:pt x="11373" y="20958"/>
                    </a:cubicBezTo>
                    <a:cubicBezTo>
                      <a:pt x="11373" y="21003"/>
                      <a:pt x="11388" y="21047"/>
                      <a:pt x="11388" y="21077"/>
                    </a:cubicBezTo>
                    <a:cubicBezTo>
                      <a:pt x="11477" y="21137"/>
                      <a:pt x="11581" y="21196"/>
                      <a:pt x="11670" y="21256"/>
                    </a:cubicBezTo>
                    <a:cubicBezTo>
                      <a:pt x="11745" y="21286"/>
                      <a:pt x="11819" y="21315"/>
                      <a:pt x="11894" y="21345"/>
                    </a:cubicBezTo>
                    <a:cubicBezTo>
                      <a:pt x="11983" y="21390"/>
                      <a:pt x="12072" y="21434"/>
                      <a:pt x="12162" y="21479"/>
                    </a:cubicBezTo>
                    <a:cubicBezTo>
                      <a:pt x="12489" y="21628"/>
                      <a:pt x="12831" y="21762"/>
                      <a:pt x="13159" y="21911"/>
                    </a:cubicBezTo>
                    <a:cubicBezTo>
                      <a:pt x="13278" y="21970"/>
                      <a:pt x="13412" y="22030"/>
                      <a:pt x="13546" y="22089"/>
                    </a:cubicBezTo>
                    <a:cubicBezTo>
                      <a:pt x="14037" y="22327"/>
                      <a:pt x="14558" y="22521"/>
                      <a:pt x="15124" y="22566"/>
                    </a:cubicBezTo>
                    <a:cubicBezTo>
                      <a:pt x="15481" y="22640"/>
                      <a:pt x="15838" y="22655"/>
                      <a:pt x="16210" y="22566"/>
                    </a:cubicBezTo>
                    <a:cubicBezTo>
                      <a:pt x="16270" y="22551"/>
                      <a:pt x="16344" y="22521"/>
                      <a:pt x="16404" y="22506"/>
                    </a:cubicBezTo>
                    <a:cubicBezTo>
                      <a:pt x="16493" y="22476"/>
                      <a:pt x="16597" y="22432"/>
                      <a:pt x="16687" y="22402"/>
                    </a:cubicBezTo>
                    <a:cubicBezTo>
                      <a:pt x="16746" y="22357"/>
                      <a:pt x="16791" y="22327"/>
                      <a:pt x="16850" y="22283"/>
                    </a:cubicBezTo>
                    <a:cubicBezTo>
                      <a:pt x="16895" y="22283"/>
                      <a:pt x="16940" y="22283"/>
                      <a:pt x="16969" y="22268"/>
                    </a:cubicBezTo>
                    <a:cubicBezTo>
                      <a:pt x="17074" y="22208"/>
                      <a:pt x="17148" y="22223"/>
                      <a:pt x="17222" y="22313"/>
                    </a:cubicBezTo>
                    <a:cubicBezTo>
                      <a:pt x="17282" y="22342"/>
                      <a:pt x="17327" y="22372"/>
                      <a:pt x="17371" y="22402"/>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4"/>
              <p:cNvSpPr/>
              <p:nvPr/>
            </p:nvSpPr>
            <p:spPr>
              <a:xfrm>
                <a:off x="7342510" y="2034032"/>
                <a:ext cx="692758" cy="1040715"/>
              </a:xfrm>
              <a:custGeom>
                <a:rect b="b" l="l" r="r" t="t"/>
                <a:pathLst>
                  <a:path extrusionOk="0" h="24397" w="16240">
                    <a:moveTo>
                      <a:pt x="8604" y="15525"/>
                    </a:moveTo>
                    <a:cubicBezTo>
                      <a:pt x="8574" y="15421"/>
                      <a:pt x="8559" y="15302"/>
                      <a:pt x="8544" y="15198"/>
                    </a:cubicBezTo>
                    <a:cubicBezTo>
                      <a:pt x="8440" y="14588"/>
                      <a:pt x="8321" y="13992"/>
                      <a:pt x="8232" y="13382"/>
                    </a:cubicBezTo>
                    <a:cubicBezTo>
                      <a:pt x="8217" y="13278"/>
                      <a:pt x="8217" y="13144"/>
                      <a:pt x="8261" y="13040"/>
                    </a:cubicBezTo>
                    <a:cubicBezTo>
                      <a:pt x="8395" y="12787"/>
                      <a:pt x="8544" y="12533"/>
                      <a:pt x="8708" y="12295"/>
                    </a:cubicBezTo>
                    <a:cubicBezTo>
                      <a:pt x="8767" y="12191"/>
                      <a:pt x="8887" y="12102"/>
                      <a:pt x="8976" y="12013"/>
                    </a:cubicBezTo>
                    <a:cubicBezTo>
                      <a:pt x="8991" y="12027"/>
                      <a:pt x="9021" y="12042"/>
                      <a:pt x="9035" y="12057"/>
                    </a:cubicBezTo>
                    <a:lnTo>
                      <a:pt x="8857" y="12385"/>
                    </a:lnTo>
                    <a:cubicBezTo>
                      <a:pt x="8857" y="12385"/>
                      <a:pt x="8857" y="12385"/>
                      <a:pt x="8857" y="12385"/>
                    </a:cubicBezTo>
                    <a:cubicBezTo>
                      <a:pt x="8782" y="12504"/>
                      <a:pt x="8708" y="12608"/>
                      <a:pt x="8634" y="12727"/>
                    </a:cubicBezTo>
                    <a:cubicBezTo>
                      <a:pt x="8619" y="12757"/>
                      <a:pt x="8604" y="12787"/>
                      <a:pt x="8589" y="12816"/>
                    </a:cubicBezTo>
                    <a:cubicBezTo>
                      <a:pt x="8485" y="12935"/>
                      <a:pt x="8410" y="13054"/>
                      <a:pt x="8425" y="13218"/>
                    </a:cubicBezTo>
                    <a:cubicBezTo>
                      <a:pt x="8440" y="13337"/>
                      <a:pt x="8455" y="13441"/>
                      <a:pt x="8455" y="13561"/>
                    </a:cubicBezTo>
                    <a:cubicBezTo>
                      <a:pt x="8485" y="13694"/>
                      <a:pt x="8514" y="13814"/>
                      <a:pt x="8529" y="13948"/>
                    </a:cubicBezTo>
                    <a:lnTo>
                      <a:pt x="8529" y="13948"/>
                    </a:lnTo>
                    <a:cubicBezTo>
                      <a:pt x="8559" y="14126"/>
                      <a:pt x="8604" y="14320"/>
                      <a:pt x="8634" y="14498"/>
                    </a:cubicBezTo>
                    <a:lnTo>
                      <a:pt x="8634" y="14498"/>
                    </a:lnTo>
                    <a:cubicBezTo>
                      <a:pt x="8767" y="15034"/>
                      <a:pt x="8901" y="15555"/>
                      <a:pt x="9021" y="16091"/>
                    </a:cubicBezTo>
                    <a:lnTo>
                      <a:pt x="9021" y="16091"/>
                    </a:lnTo>
                    <a:cubicBezTo>
                      <a:pt x="9080" y="16299"/>
                      <a:pt x="9140" y="16493"/>
                      <a:pt x="9199" y="16701"/>
                    </a:cubicBezTo>
                    <a:cubicBezTo>
                      <a:pt x="9229" y="16835"/>
                      <a:pt x="9259" y="16954"/>
                      <a:pt x="9303" y="17073"/>
                    </a:cubicBezTo>
                    <a:cubicBezTo>
                      <a:pt x="9348" y="17192"/>
                      <a:pt x="9408" y="17297"/>
                      <a:pt x="9467" y="17416"/>
                    </a:cubicBezTo>
                    <a:cubicBezTo>
                      <a:pt x="9899" y="17684"/>
                      <a:pt x="10315" y="17966"/>
                      <a:pt x="10747" y="18220"/>
                    </a:cubicBezTo>
                    <a:cubicBezTo>
                      <a:pt x="11685" y="18755"/>
                      <a:pt x="12667" y="19217"/>
                      <a:pt x="13724" y="19455"/>
                    </a:cubicBezTo>
                    <a:cubicBezTo>
                      <a:pt x="13933" y="19515"/>
                      <a:pt x="13962" y="19500"/>
                      <a:pt x="14096" y="19321"/>
                    </a:cubicBezTo>
                    <a:cubicBezTo>
                      <a:pt x="14171" y="19217"/>
                      <a:pt x="14260" y="19113"/>
                      <a:pt x="14334" y="19008"/>
                    </a:cubicBezTo>
                    <a:lnTo>
                      <a:pt x="14334" y="19008"/>
                    </a:lnTo>
                    <a:cubicBezTo>
                      <a:pt x="14483" y="18860"/>
                      <a:pt x="14617" y="18711"/>
                      <a:pt x="14766" y="18577"/>
                    </a:cubicBezTo>
                    <a:lnTo>
                      <a:pt x="14766" y="18577"/>
                    </a:lnTo>
                    <a:cubicBezTo>
                      <a:pt x="14840" y="18517"/>
                      <a:pt x="14915" y="18458"/>
                      <a:pt x="14989" y="18398"/>
                    </a:cubicBezTo>
                    <a:lnTo>
                      <a:pt x="14989" y="18398"/>
                    </a:lnTo>
                    <a:cubicBezTo>
                      <a:pt x="15138" y="18309"/>
                      <a:pt x="15287" y="18220"/>
                      <a:pt x="15421" y="18130"/>
                    </a:cubicBezTo>
                    <a:lnTo>
                      <a:pt x="15525" y="18056"/>
                    </a:lnTo>
                    <a:cubicBezTo>
                      <a:pt x="15748" y="18041"/>
                      <a:pt x="15942" y="17862"/>
                      <a:pt x="16240" y="17937"/>
                    </a:cubicBezTo>
                    <a:cubicBezTo>
                      <a:pt x="16150" y="18041"/>
                      <a:pt x="16076" y="18130"/>
                      <a:pt x="16016" y="18205"/>
                    </a:cubicBezTo>
                    <a:lnTo>
                      <a:pt x="16016" y="18220"/>
                    </a:lnTo>
                    <a:lnTo>
                      <a:pt x="16002" y="18220"/>
                    </a:lnTo>
                    <a:cubicBezTo>
                      <a:pt x="15734" y="18383"/>
                      <a:pt x="15451" y="18547"/>
                      <a:pt x="15183" y="18740"/>
                    </a:cubicBezTo>
                    <a:cubicBezTo>
                      <a:pt x="15004" y="18874"/>
                      <a:pt x="14855" y="19053"/>
                      <a:pt x="14692" y="19202"/>
                    </a:cubicBezTo>
                    <a:lnTo>
                      <a:pt x="14707" y="19217"/>
                    </a:lnTo>
                    <a:lnTo>
                      <a:pt x="14692" y="19202"/>
                    </a:lnTo>
                    <a:cubicBezTo>
                      <a:pt x="14558" y="19395"/>
                      <a:pt x="14424" y="19574"/>
                      <a:pt x="14305" y="19768"/>
                    </a:cubicBezTo>
                    <a:cubicBezTo>
                      <a:pt x="14275" y="19827"/>
                      <a:pt x="14230" y="19902"/>
                      <a:pt x="14200" y="19976"/>
                    </a:cubicBezTo>
                    <a:cubicBezTo>
                      <a:pt x="14141" y="20155"/>
                      <a:pt x="14066" y="20333"/>
                      <a:pt x="14037" y="20512"/>
                    </a:cubicBezTo>
                    <a:cubicBezTo>
                      <a:pt x="14007" y="20690"/>
                      <a:pt x="13903" y="20780"/>
                      <a:pt x="13769" y="20854"/>
                    </a:cubicBezTo>
                    <a:cubicBezTo>
                      <a:pt x="13709" y="20884"/>
                      <a:pt x="13650" y="20899"/>
                      <a:pt x="13590" y="20914"/>
                    </a:cubicBezTo>
                    <a:cubicBezTo>
                      <a:pt x="12697" y="21197"/>
                      <a:pt x="11893" y="21598"/>
                      <a:pt x="11268" y="22313"/>
                    </a:cubicBezTo>
                    <a:cubicBezTo>
                      <a:pt x="11119" y="22477"/>
                      <a:pt x="10985" y="22640"/>
                      <a:pt x="10881" y="22834"/>
                    </a:cubicBezTo>
                    <a:cubicBezTo>
                      <a:pt x="10688" y="23206"/>
                      <a:pt x="10539" y="23593"/>
                      <a:pt x="10464" y="23995"/>
                    </a:cubicBezTo>
                    <a:cubicBezTo>
                      <a:pt x="10449" y="24099"/>
                      <a:pt x="10420" y="24203"/>
                      <a:pt x="10375" y="24307"/>
                    </a:cubicBezTo>
                    <a:cubicBezTo>
                      <a:pt x="10345" y="24352"/>
                      <a:pt x="10286" y="24367"/>
                      <a:pt x="10226" y="24397"/>
                    </a:cubicBezTo>
                    <a:cubicBezTo>
                      <a:pt x="10226" y="24352"/>
                      <a:pt x="10211" y="24293"/>
                      <a:pt x="10196" y="24233"/>
                    </a:cubicBezTo>
                    <a:lnTo>
                      <a:pt x="10196" y="24233"/>
                    </a:lnTo>
                    <a:cubicBezTo>
                      <a:pt x="10286" y="23772"/>
                      <a:pt x="10420" y="23310"/>
                      <a:pt x="10598" y="22864"/>
                    </a:cubicBezTo>
                    <a:lnTo>
                      <a:pt x="10583" y="22864"/>
                    </a:lnTo>
                    <a:cubicBezTo>
                      <a:pt x="10703" y="22655"/>
                      <a:pt x="10807" y="22447"/>
                      <a:pt x="10911" y="22238"/>
                    </a:cubicBezTo>
                    <a:cubicBezTo>
                      <a:pt x="11000" y="22149"/>
                      <a:pt x="11090" y="22060"/>
                      <a:pt x="11179" y="21956"/>
                    </a:cubicBezTo>
                    <a:cubicBezTo>
                      <a:pt x="11402" y="21747"/>
                      <a:pt x="11640" y="21539"/>
                      <a:pt x="11864" y="21316"/>
                    </a:cubicBezTo>
                    <a:lnTo>
                      <a:pt x="12012" y="21197"/>
                    </a:lnTo>
                    <a:cubicBezTo>
                      <a:pt x="12102" y="21152"/>
                      <a:pt x="12206" y="21092"/>
                      <a:pt x="12310" y="21048"/>
                    </a:cubicBezTo>
                    <a:cubicBezTo>
                      <a:pt x="12533" y="20839"/>
                      <a:pt x="12861" y="20809"/>
                      <a:pt x="13114" y="20661"/>
                    </a:cubicBezTo>
                    <a:cubicBezTo>
                      <a:pt x="13233" y="20646"/>
                      <a:pt x="13352" y="20601"/>
                      <a:pt x="13441" y="20527"/>
                    </a:cubicBezTo>
                    <a:cubicBezTo>
                      <a:pt x="13188" y="19976"/>
                      <a:pt x="12771" y="19619"/>
                      <a:pt x="12251" y="19366"/>
                    </a:cubicBezTo>
                    <a:cubicBezTo>
                      <a:pt x="12191" y="19336"/>
                      <a:pt x="12146" y="19306"/>
                      <a:pt x="12087" y="19261"/>
                    </a:cubicBezTo>
                    <a:cubicBezTo>
                      <a:pt x="11997" y="19217"/>
                      <a:pt x="11893" y="19157"/>
                      <a:pt x="11789" y="19098"/>
                    </a:cubicBezTo>
                    <a:lnTo>
                      <a:pt x="11789" y="19098"/>
                    </a:lnTo>
                    <a:cubicBezTo>
                      <a:pt x="11238" y="18785"/>
                      <a:pt x="10673" y="18473"/>
                      <a:pt x="10107" y="18160"/>
                    </a:cubicBezTo>
                    <a:cubicBezTo>
                      <a:pt x="10107" y="18160"/>
                      <a:pt x="10092" y="18175"/>
                      <a:pt x="10077" y="18175"/>
                    </a:cubicBezTo>
                    <a:cubicBezTo>
                      <a:pt x="9973" y="18100"/>
                      <a:pt x="9869" y="18026"/>
                      <a:pt x="9750" y="17952"/>
                    </a:cubicBezTo>
                    <a:cubicBezTo>
                      <a:pt x="9661" y="17892"/>
                      <a:pt x="9586" y="17803"/>
                      <a:pt x="9482" y="17758"/>
                    </a:cubicBezTo>
                    <a:cubicBezTo>
                      <a:pt x="9288" y="17684"/>
                      <a:pt x="9169" y="17550"/>
                      <a:pt x="9095" y="17371"/>
                    </a:cubicBezTo>
                    <a:cubicBezTo>
                      <a:pt x="9080" y="17341"/>
                      <a:pt x="9050" y="17312"/>
                      <a:pt x="9035" y="17297"/>
                    </a:cubicBezTo>
                    <a:lnTo>
                      <a:pt x="8991" y="17133"/>
                    </a:lnTo>
                    <a:cubicBezTo>
                      <a:pt x="8887" y="17073"/>
                      <a:pt x="8797" y="16999"/>
                      <a:pt x="8708" y="16939"/>
                    </a:cubicBezTo>
                    <a:cubicBezTo>
                      <a:pt x="8232" y="16657"/>
                      <a:pt x="7696" y="16508"/>
                      <a:pt x="7145" y="16448"/>
                    </a:cubicBezTo>
                    <a:cubicBezTo>
                      <a:pt x="6445" y="16389"/>
                      <a:pt x="5835" y="16091"/>
                      <a:pt x="5255" y="15719"/>
                    </a:cubicBezTo>
                    <a:cubicBezTo>
                      <a:pt x="5016" y="15570"/>
                      <a:pt x="4838" y="15332"/>
                      <a:pt x="4629" y="15138"/>
                    </a:cubicBezTo>
                    <a:cubicBezTo>
                      <a:pt x="4451" y="14975"/>
                      <a:pt x="4272" y="14811"/>
                      <a:pt x="4094" y="14632"/>
                    </a:cubicBezTo>
                    <a:lnTo>
                      <a:pt x="4094" y="14647"/>
                    </a:lnTo>
                    <a:lnTo>
                      <a:pt x="4094" y="14632"/>
                    </a:lnTo>
                    <a:cubicBezTo>
                      <a:pt x="3989" y="14558"/>
                      <a:pt x="3870" y="14498"/>
                      <a:pt x="3766" y="14424"/>
                    </a:cubicBezTo>
                    <a:lnTo>
                      <a:pt x="3766" y="14424"/>
                    </a:lnTo>
                    <a:cubicBezTo>
                      <a:pt x="3602" y="14320"/>
                      <a:pt x="3454" y="14186"/>
                      <a:pt x="3290" y="14111"/>
                    </a:cubicBezTo>
                    <a:cubicBezTo>
                      <a:pt x="2977" y="13948"/>
                      <a:pt x="2650" y="13918"/>
                      <a:pt x="2322" y="14096"/>
                    </a:cubicBezTo>
                    <a:lnTo>
                      <a:pt x="2322" y="14096"/>
                    </a:lnTo>
                    <a:cubicBezTo>
                      <a:pt x="2233" y="14171"/>
                      <a:pt x="2144" y="14245"/>
                      <a:pt x="2054" y="14335"/>
                    </a:cubicBezTo>
                    <a:cubicBezTo>
                      <a:pt x="2010" y="14275"/>
                      <a:pt x="1980" y="14230"/>
                      <a:pt x="1965" y="14215"/>
                    </a:cubicBezTo>
                    <a:cubicBezTo>
                      <a:pt x="1772" y="14215"/>
                      <a:pt x="1667" y="14349"/>
                      <a:pt x="1563" y="14483"/>
                    </a:cubicBezTo>
                    <a:cubicBezTo>
                      <a:pt x="1489" y="14573"/>
                      <a:pt x="1399" y="14662"/>
                      <a:pt x="1310" y="14736"/>
                    </a:cubicBezTo>
                    <a:cubicBezTo>
                      <a:pt x="1132" y="14885"/>
                      <a:pt x="953" y="15034"/>
                      <a:pt x="774" y="15183"/>
                    </a:cubicBezTo>
                    <a:lnTo>
                      <a:pt x="774" y="15198"/>
                    </a:lnTo>
                    <a:lnTo>
                      <a:pt x="774" y="15183"/>
                    </a:lnTo>
                    <a:cubicBezTo>
                      <a:pt x="551" y="15332"/>
                      <a:pt x="328" y="15466"/>
                      <a:pt x="119" y="15615"/>
                    </a:cubicBezTo>
                    <a:cubicBezTo>
                      <a:pt x="60" y="15659"/>
                      <a:pt x="30" y="15644"/>
                      <a:pt x="0" y="15585"/>
                    </a:cubicBezTo>
                    <a:cubicBezTo>
                      <a:pt x="149" y="15436"/>
                      <a:pt x="298" y="15302"/>
                      <a:pt x="447" y="15153"/>
                    </a:cubicBezTo>
                    <a:lnTo>
                      <a:pt x="730" y="14930"/>
                    </a:lnTo>
                    <a:cubicBezTo>
                      <a:pt x="804" y="14856"/>
                      <a:pt x="879" y="14781"/>
                      <a:pt x="953" y="14722"/>
                    </a:cubicBezTo>
                    <a:cubicBezTo>
                      <a:pt x="1310" y="14513"/>
                      <a:pt x="1533" y="14186"/>
                      <a:pt x="1727" y="13828"/>
                    </a:cubicBezTo>
                    <a:lnTo>
                      <a:pt x="1727" y="13843"/>
                    </a:lnTo>
                    <a:cubicBezTo>
                      <a:pt x="1816" y="13590"/>
                      <a:pt x="1906" y="13352"/>
                      <a:pt x="1995" y="13099"/>
                    </a:cubicBezTo>
                    <a:cubicBezTo>
                      <a:pt x="2025" y="12995"/>
                      <a:pt x="2054" y="12891"/>
                      <a:pt x="2084" y="12772"/>
                    </a:cubicBezTo>
                    <a:cubicBezTo>
                      <a:pt x="2025" y="12727"/>
                      <a:pt x="1965" y="12667"/>
                      <a:pt x="1906" y="12608"/>
                    </a:cubicBezTo>
                    <a:cubicBezTo>
                      <a:pt x="1846" y="12533"/>
                      <a:pt x="1786" y="12459"/>
                      <a:pt x="1727" y="12385"/>
                    </a:cubicBezTo>
                    <a:lnTo>
                      <a:pt x="1727" y="12385"/>
                    </a:lnTo>
                    <a:cubicBezTo>
                      <a:pt x="1414" y="11893"/>
                      <a:pt x="1221" y="11343"/>
                      <a:pt x="1117" y="10762"/>
                    </a:cubicBezTo>
                    <a:cubicBezTo>
                      <a:pt x="1027" y="10256"/>
                      <a:pt x="1042" y="9750"/>
                      <a:pt x="1042" y="9244"/>
                    </a:cubicBezTo>
                    <a:cubicBezTo>
                      <a:pt x="1042" y="8827"/>
                      <a:pt x="1102" y="8440"/>
                      <a:pt x="1236" y="8053"/>
                    </a:cubicBezTo>
                    <a:cubicBezTo>
                      <a:pt x="1266" y="8023"/>
                      <a:pt x="1295" y="7994"/>
                      <a:pt x="1325" y="7949"/>
                    </a:cubicBezTo>
                    <a:cubicBezTo>
                      <a:pt x="1563" y="7577"/>
                      <a:pt x="1757" y="7487"/>
                      <a:pt x="2173" y="7607"/>
                    </a:cubicBezTo>
                    <a:cubicBezTo>
                      <a:pt x="2367" y="7666"/>
                      <a:pt x="2546" y="7755"/>
                      <a:pt x="2739" y="7830"/>
                    </a:cubicBezTo>
                    <a:cubicBezTo>
                      <a:pt x="2888" y="7056"/>
                      <a:pt x="3305" y="6416"/>
                      <a:pt x="3811" y="5835"/>
                    </a:cubicBezTo>
                    <a:cubicBezTo>
                      <a:pt x="3900" y="5731"/>
                      <a:pt x="3930" y="5627"/>
                      <a:pt x="3915" y="5493"/>
                    </a:cubicBezTo>
                    <a:cubicBezTo>
                      <a:pt x="3885" y="5195"/>
                      <a:pt x="3870" y="4883"/>
                      <a:pt x="3855" y="4585"/>
                    </a:cubicBezTo>
                    <a:cubicBezTo>
                      <a:pt x="3826" y="4168"/>
                      <a:pt x="3945" y="3796"/>
                      <a:pt x="4153" y="3439"/>
                    </a:cubicBezTo>
                    <a:cubicBezTo>
                      <a:pt x="4287" y="3201"/>
                      <a:pt x="4421" y="2962"/>
                      <a:pt x="4555" y="2709"/>
                    </a:cubicBezTo>
                    <a:cubicBezTo>
                      <a:pt x="4198" y="2293"/>
                      <a:pt x="3930" y="1846"/>
                      <a:pt x="3781" y="1325"/>
                    </a:cubicBezTo>
                    <a:cubicBezTo>
                      <a:pt x="3692" y="998"/>
                      <a:pt x="3632" y="670"/>
                      <a:pt x="3662" y="328"/>
                    </a:cubicBezTo>
                    <a:cubicBezTo>
                      <a:pt x="3662" y="239"/>
                      <a:pt x="3692" y="149"/>
                      <a:pt x="3722" y="60"/>
                    </a:cubicBezTo>
                    <a:cubicBezTo>
                      <a:pt x="3736" y="30"/>
                      <a:pt x="3796" y="0"/>
                      <a:pt x="3826" y="0"/>
                    </a:cubicBezTo>
                    <a:cubicBezTo>
                      <a:pt x="3855" y="0"/>
                      <a:pt x="3885" y="60"/>
                      <a:pt x="3885" y="90"/>
                    </a:cubicBezTo>
                    <a:cubicBezTo>
                      <a:pt x="3915" y="358"/>
                      <a:pt x="3915" y="626"/>
                      <a:pt x="3960" y="879"/>
                    </a:cubicBezTo>
                    <a:cubicBezTo>
                      <a:pt x="4064" y="1459"/>
                      <a:pt x="4347" y="1950"/>
                      <a:pt x="4704" y="2412"/>
                    </a:cubicBezTo>
                    <a:cubicBezTo>
                      <a:pt x="4749" y="2382"/>
                      <a:pt x="4793" y="2352"/>
                      <a:pt x="4838" y="2322"/>
                    </a:cubicBezTo>
                    <a:cubicBezTo>
                      <a:pt x="4972" y="2174"/>
                      <a:pt x="5106" y="2025"/>
                      <a:pt x="5225" y="1876"/>
                    </a:cubicBezTo>
                    <a:cubicBezTo>
                      <a:pt x="5552" y="1608"/>
                      <a:pt x="5939" y="1444"/>
                      <a:pt x="6326" y="1310"/>
                    </a:cubicBezTo>
                    <a:cubicBezTo>
                      <a:pt x="6624" y="1206"/>
                      <a:pt x="6952" y="1117"/>
                      <a:pt x="7279" y="1042"/>
                    </a:cubicBezTo>
                    <a:cubicBezTo>
                      <a:pt x="7487" y="998"/>
                      <a:pt x="7711" y="1013"/>
                      <a:pt x="7919" y="1027"/>
                    </a:cubicBezTo>
                    <a:cubicBezTo>
                      <a:pt x="8098" y="1042"/>
                      <a:pt x="8247" y="1117"/>
                      <a:pt x="8336" y="1325"/>
                    </a:cubicBezTo>
                    <a:cubicBezTo>
                      <a:pt x="8276" y="1340"/>
                      <a:pt x="8232" y="1355"/>
                      <a:pt x="8202" y="1340"/>
                    </a:cubicBezTo>
                    <a:cubicBezTo>
                      <a:pt x="7964" y="1191"/>
                      <a:pt x="7711" y="1206"/>
                      <a:pt x="7458" y="1266"/>
                    </a:cubicBezTo>
                    <a:cubicBezTo>
                      <a:pt x="6773" y="1429"/>
                      <a:pt x="6118" y="1653"/>
                      <a:pt x="5523" y="2025"/>
                    </a:cubicBezTo>
                    <a:cubicBezTo>
                      <a:pt x="5389" y="2099"/>
                      <a:pt x="5270" y="2203"/>
                      <a:pt x="5180" y="2337"/>
                    </a:cubicBezTo>
                    <a:cubicBezTo>
                      <a:pt x="4868" y="2799"/>
                      <a:pt x="4570" y="3260"/>
                      <a:pt x="4287" y="3751"/>
                    </a:cubicBezTo>
                    <a:cubicBezTo>
                      <a:pt x="4183" y="3930"/>
                      <a:pt x="4109" y="4168"/>
                      <a:pt x="4109" y="4377"/>
                    </a:cubicBezTo>
                    <a:cubicBezTo>
                      <a:pt x="4094" y="4898"/>
                      <a:pt x="4109" y="5433"/>
                      <a:pt x="4123" y="5969"/>
                    </a:cubicBezTo>
                    <a:cubicBezTo>
                      <a:pt x="4079" y="6014"/>
                      <a:pt x="3975" y="6073"/>
                      <a:pt x="3915" y="6148"/>
                    </a:cubicBezTo>
                    <a:cubicBezTo>
                      <a:pt x="3692" y="6475"/>
                      <a:pt x="3439" y="6788"/>
                      <a:pt x="3275" y="7130"/>
                    </a:cubicBezTo>
                    <a:cubicBezTo>
                      <a:pt x="2873" y="7979"/>
                      <a:pt x="2843" y="8857"/>
                      <a:pt x="3067" y="9765"/>
                    </a:cubicBezTo>
                    <a:cubicBezTo>
                      <a:pt x="3201" y="10360"/>
                      <a:pt x="3468" y="10896"/>
                      <a:pt x="3855" y="11372"/>
                    </a:cubicBezTo>
                    <a:cubicBezTo>
                      <a:pt x="3900" y="11447"/>
                      <a:pt x="3960" y="11506"/>
                      <a:pt x="4034" y="11611"/>
                    </a:cubicBezTo>
                    <a:cubicBezTo>
                      <a:pt x="3647" y="11536"/>
                      <a:pt x="3067" y="10703"/>
                      <a:pt x="2873" y="10033"/>
                    </a:cubicBezTo>
                    <a:cubicBezTo>
                      <a:pt x="2680" y="9378"/>
                      <a:pt x="2575" y="8723"/>
                      <a:pt x="2724" y="8023"/>
                    </a:cubicBezTo>
                    <a:cubicBezTo>
                      <a:pt x="2486" y="7949"/>
                      <a:pt x="2278" y="7860"/>
                      <a:pt x="2069" y="7800"/>
                    </a:cubicBezTo>
                    <a:cubicBezTo>
                      <a:pt x="1816" y="7726"/>
                      <a:pt x="1682" y="7800"/>
                      <a:pt x="1533" y="8023"/>
                    </a:cubicBezTo>
                    <a:cubicBezTo>
                      <a:pt x="1370" y="8261"/>
                      <a:pt x="1310" y="8544"/>
                      <a:pt x="1295" y="8827"/>
                    </a:cubicBezTo>
                    <a:cubicBezTo>
                      <a:pt x="1251" y="9601"/>
                      <a:pt x="1266" y="10360"/>
                      <a:pt x="1444" y="11119"/>
                    </a:cubicBezTo>
                    <a:cubicBezTo>
                      <a:pt x="1593" y="11700"/>
                      <a:pt x="1876" y="12191"/>
                      <a:pt x="2293" y="12608"/>
                    </a:cubicBezTo>
                    <a:cubicBezTo>
                      <a:pt x="2724" y="13025"/>
                      <a:pt x="3111" y="13471"/>
                      <a:pt x="3662" y="13739"/>
                    </a:cubicBezTo>
                    <a:cubicBezTo>
                      <a:pt x="3692" y="13754"/>
                      <a:pt x="3722" y="13769"/>
                      <a:pt x="3736" y="13784"/>
                    </a:cubicBezTo>
                    <a:cubicBezTo>
                      <a:pt x="3826" y="14067"/>
                      <a:pt x="4109" y="14111"/>
                      <a:pt x="4302" y="14275"/>
                    </a:cubicBezTo>
                    <a:cubicBezTo>
                      <a:pt x="4481" y="14439"/>
                      <a:pt x="4659" y="14632"/>
                      <a:pt x="4868" y="14751"/>
                    </a:cubicBezTo>
                    <a:cubicBezTo>
                      <a:pt x="5463" y="15064"/>
                      <a:pt x="5984" y="15496"/>
                      <a:pt x="6565" y="15853"/>
                    </a:cubicBezTo>
                    <a:cubicBezTo>
                      <a:pt x="6996" y="16121"/>
                      <a:pt x="7487" y="16210"/>
                      <a:pt x="7979" y="16195"/>
                    </a:cubicBezTo>
                    <a:cubicBezTo>
                      <a:pt x="8142" y="16180"/>
                      <a:pt x="8291" y="16076"/>
                      <a:pt x="8455" y="16017"/>
                    </a:cubicBezTo>
                    <a:cubicBezTo>
                      <a:pt x="8291" y="15674"/>
                      <a:pt x="8142" y="15362"/>
                      <a:pt x="8008" y="15049"/>
                    </a:cubicBezTo>
                    <a:cubicBezTo>
                      <a:pt x="7964" y="14945"/>
                      <a:pt x="7934" y="14841"/>
                      <a:pt x="7904" y="14722"/>
                    </a:cubicBezTo>
                    <a:cubicBezTo>
                      <a:pt x="8113" y="14826"/>
                      <a:pt x="8202" y="14960"/>
                      <a:pt x="8529" y="15600"/>
                    </a:cubicBezTo>
                    <a:cubicBezTo>
                      <a:pt x="8559" y="15644"/>
                      <a:pt x="8589" y="15689"/>
                      <a:pt x="8619" y="15749"/>
                    </a:cubicBezTo>
                    <a:cubicBezTo>
                      <a:pt x="8634" y="15734"/>
                      <a:pt x="8648" y="15734"/>
                      <a:pt x="8663" y="15719"/>
                    </a:cubicBezTo>
                    <a:cubicBezTo>
                      <a:pt x="8648" y="15659"/>
                      <a:pt x="8619" y="15600"/>
                      <a:pt x="8604" y="1552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4"/>
              <p:cNvSpPr/>
              <p:nvPr/>
            </p:nvSpPr>
            <p:spPr>
              <a:xfrm>
                <a:off x="7575544" y="1791485"/>
                <a:ext cx="318140" cy="747999"/>
              </a:xfrm>
              <a:custGeom>
                <a:rect b="b" l="l" r="r" t="t"/>
                <a:pathLst>
                  <a:path extrusionOk="0" h="17535" w="7458">
                    <a:moveTo>
                      <a:pt x="3617" y="11983"/>
                    </a:moveTo>
                    <a:cubicBezTo>
                      <a:pt x="3602" y="11983"/>
                      <a:pt x="3587" y="11983"/>
                      <a:pt x="3587" y="11983"/>
                    </a:cubicBezTo>
                    <a:lnTo>
                      <a:pt x="3587" y="12206"/>
                    </a:lnTo>
                    <a:lnTo>
                      <a:pt x="3617" y="12206"/>
                    </a:lnTo>
                    <a:close/>
                    <a:moveTo>
                      <a:pt x="3587" y="17475"/>
                    </a:moveTo>
                    <a:cubicBezTo>
                      <a:pt x="3617" y="17178"/>
                      <a:pt x="3558" y="16895"/>
                      <a:pt x="3498" y="16597"/>
                    </a:cubicBezTo>
                    <a:cubicBezTo>
                      <a:pt x="3364" y="15823"/>
                      <a:pt x="3230" y="15064"/>
                      <a:pt x="3111" y="14290"/>
                    </a:cubicBezTo>
                    <a:cubicBezTo>
                      <a:pt x="3066" y="13947"/>
                      <a:pt x="3141" y="13605"/>
                      <a:pt x="3230" y="13263"/>
                    </a:cubicBezTo>
                    <a:cubicBezTo>
                      <a:pt x="3394" y="12653"/>
                      <a:pt x="3438" y="12042"/>
                      <a:pt x="3304" y="11417"/>
                    </a:cubicBezTo>
                    <a:cubicBezTo>
                      <a:pt x="3230" y="11060"/>
                      <a:pt x="3007" y="10777"/>
                      <a:pt x="2754" y="10524"/>
                    </a:cubicBezTo>
                    <a:cubicBezTo>
                      <a:pt x="2501" y="10256"/>
                      <a:pt x="2203" y="10196"/>
                      <a:pt x="1861" y="10182"/>
                    </a:cubicBezTo>
                    <a:cubicBezTo>
                      <a:pt x="1280" y="10137"/>
                      <a:pt x="729" y="9929"/>
                      <a:pt x="208" y="9661"/>
                    </a:cubicBezTo>
                    <a:cubicBezTo>
                      <a:pt x="45" y="9571"/>
                      <a:pt x="30" y="9542"/>
                      <a:pt x="0" y="9363"/>
                    </a:cubicBezTo>
                    <a:cubicBezTo>
                      <a:pt x="283" y="9467"/>
                      <a:pt x="551" y="9586"/>
                      <a:pt x="819" y="9690"/>
                    </a:cubicBezTo>
                    <a:cubicBezTo>
                      <a:pt x="1355" y="9884"/>
                      <a:pt x="1905" y="9958"/>
                      <a:pt x="2471" y="9929"/>
                    </a:cubicBezTo>
                    <a:cubicBezTo>
                      <a:pt x="2620" y="9914"/>
                      <a:pt x="2754" y="9884"/>
                      <a:pt x="2903" y="9839"/>
                    </a:cubicBezTo>
                    <a:cubicBezTo>
                      <a:pt x="3141" y="9780"/>
                      <a:pt x="3364" y="9690"/>
                      <a:pt x="3602" y="9631"/>
                    </a:cubicBezTo>
                    <a:cubicBezTo>
                      <a:pt x="3751" y="9586"/>
                      <a:pt x="3825" y="9512"/>
                      <a:pt x="3885" y="9378"/>
                    </a:cubicBezTo>
                    <a:cubicBezTo>
                      <a:pt x="3989" y="9155"/>
                      <a:pt x="4108" y="8946"/>
                      <a:pt x="4212" y="8723"/>
                    </a:cubicBezTo>
                    <a:cubicBezTo>
                      <a:pt x="4465" y="8142"/>
                      <a:pt x="4823" y="7636"/>
                      <a:pt x="5254" y="7175"/>
                    </a:cubicBezTo>
                    <a:cubicBezTo>
                      <a:pt x="5418" y="6996"/>
                      <a:pt x="5582" y="6833"/>
                      <a:pt x="5731" y="6639"/>
                    </a:cubicBezTo>
                    <a:cubicBezTo>
                      <a:pt x="5805" y="6550"/>
                      <a:pt x="5850" y="6416"/>
                      <a:pt x="5909" y="6282"/>
                    </a:cubicBezTo>
                    <a:cubicBezTo>
                      <a:pt x="5939" y="6178"/>
                      <a:pt x="5954" y="6073"/>
                      <a:pt x="6014" y="5969"/>
                    </a:cubicBezTo>
                    <a:cubicBezTo>
                      <a:pt x="6103" y="5791"/>
                      <a:pt x="6103" y="5627"/>
                      <a:pt x="5999" y="5433"/>
                    </a:cubicBezTo>
                    <a:cubicBezTo>
                      <a:pt x="5701" y="4883"/>
                      <a:pt x="5433" y="4317"/>
                      <a:pt x="5150" y="3766"/>
                    </a:cubicBezTo>
                    <a:cubicBezTo>
                      <a:pt x="5106" y="3677"/>
                      <a:pt x="5061" y="3588"/>
                      <a:pt x="5031" y="3498"/>
                    </a:cubicBezTo>
                    <a:cubicBezTo>
                      <a:pt x="4972" y="3275"/>
                      <a:pt x="5001" y="3067"/>
                      <a:pt x="5180" y="2918"/>
                    </a:cubicBezTo>
                    <a:cubicBezTo>
                      <a:pt x="5820" y="2412"/>
                      <a:pt x="6326" y="1772"/>
                      <a:pt x="7026" y="1355"/>
                    </a:cubicBezTo>
                    <a:cubicBezTo>
                      <a:pt x="7085" y="1310"/>
                      <a:pt x="7130" y="1266"/>
                      <a:pt x="7189" y="1221"/>
                    </a:cubicBezTo>
                    <a:cubicBezTo>
                      <a:pt x="7100" y="1012"/>
                      <a:pt x="6996" y="819"/>
                      <a:pt x="6936" y="611"/>
                    </a:cubicBezTo>
                    <a:cubicBezTo>
                      <a:pt x="6877" y="417"/>
                      <a:pt x="6802" y="209"/>
                      <a:pt x="6951" y="0"/>
                    </a:cubicBezTo>
                    <a:cubicBezTo>
                      <a:pt x="7085" y="45"/>
                      <a:pt x="7085" y="164"/>
                      <a:pt x="7100" y="268"/>
                    </a:cubicBezTo>
                    <a:cubicBezTo>
                      <a:pt x="7145" y="521"/>
                      <a:pt x="7175" y="774"/>
                      <a:pt x="7353" y="983"/>
                    </a:cubicBezTo>
                    <a:cubicBezTo>
                      <a:pt x="7353" y="983"/>
                      <a:pt x="7353" y="983"/>
                      <a:pt x="7353" y="983"/>
                    </a:cubicBezTo>
                    <a:cubicBezTo>
                      <a:pt x="7457" y="1221"/>
                      <a:pt x="7457" y="1251"/>
                      <a:pt x="7264" y="1414"/>
                    </a:cubicBezTo>
                    <a:cubicBezTo>
                      <a:pt x="7219" y="1459"/>
                      <a:pt x="7189" y="1489"/>
                      <a:pt x="7145" y="1519"/>
                    </a:cubicBezTo>
                    <a:cubicBezTo>
                      <a:pt x="6505" y="1950"/>
                      <a:pt x="6028" y="2546"/>
                      <a:pt x="5448" y="3037"/>
                    </a:cubicBezTo>
                    <a:cubicBezTo>
                      <a:pt x="5299" y="3156"/>
                      <a:pt x="5269" y="3305"/>
                      <a:pt x="5388" y="3469"/>
                    </a:cubicBezTo>
                    <a:cubicBezTo>
                      <a:pt x="5478" y="3647"/>
                      <a:pt x="5567" y="3826"/>
                      <a:pt x="5656" y="4004"/>
                    </a:cubicBezTo>
                    <a:cubicBezTo>
                      <a:pt x="5731" y="4138"/>
                      <a:pt x="5805" y="4272"/>
                      <a:pt x="5880" y="4406"/>
                    </a:cubicBezTo>
                    <a:cubicBezTo>
                      <a:pt x="5894" y="4436"/>
                      <a:pt x="5909" y="4466"/>
                      <a:pt x="5924" y="4496"/>
                    </a:cubicBezTo>
                    <a:cubicBezTo>
                      <a:pt x="5984" y="4615"/>
                      <a:pt x="6043" y="4719"/>
                      <a:pt x="6103" y="4838"/>
                    </a:cubicBezTo>
                    <a:cubicBezTo>
                      <a:pt x="6147" y="4987"/>
                      <a:pt x="6192" y="5121"/>
                      <a:pt x="6252" y="5270"/>
                    </a:cubicBezTo>
                    <a:cubicBezTo>
                      <a:pt x="6296" y="5359"/>
                      <a:pt x="6326" y="5463"/>
                      <a:pt x="6371" y="5552"/>
                    </a:cubicBezTo>
                    <a:lnTo>
                      <a:pt x="6371" y="5538"/>
                    </a:lnTo>
                    <a:cubicBezTo>
                      <a:pt x="6356" y="5642"/>
                      <a:pt x="6356" y="5731"/>
                      <a:pt x="6326" y="5820"/>
                    </a:cubicBezTo>
                    <a:cubicBezTo>
                      <a:pt x="6162" y="6312"/>
                      <a:pt x="5984" y="6818"/>
                      <a:pt x="5552" y="7175"/>
                    </a:cubicBezTo>
                    <a:cubicBezTo>
                      <a:pt x="5463" y="7234"/>
                      <a:pt x="5403" y="7324"/>
                      <a:pt x="5329" y="7413"/>
                    </a:cubicBezTo>
                    <a:cubicBezTo>
                      <a:pt x="4942" y="7860"/>
                      <a:pt x="4585" y="8321"/>
                      <a:pt x="4376" y="8887"/>
                    </a:cubicBezTo>
                    <a:lnTo>
                      <a:pt x="4391" y="8887"/>
                    </a:lnTo>
                    <a:cubicBezTo>
                      <a:pt x="4302" y="9050"/>
                      <a:pt x="4123" y="9229"/>
                      <a:pt x="4138" y="9408"/>
                    </a:cubicBezTo>
                    <a:cubicBezTo>
                      <a:pt x="4153" y="9646"/>
                      <a:pt x="3930" y="9720"/>
                      <a:pt x="3885" y="9899"/>
                    </a:cubicBezTo>
                    <a:cubicBezTo>
                      <a:pt x="3885" y="9914"/>
                      <a:pt x="3885" y="9929"/>
                      <a:pt x="3885" y="9929"/>
                    </a:cubicBezTo>
                    <a:lnTo>
                      <a:pt x="3885" y="9929"/>
                    </a:lnTo>
                    <a:cubicBezTo>
                      <a:pt x="3870" y="10018"/>
                      <a:pt x="3840" y="10107"/>
                      <a:pt x="3840" y="10182"/>
                    </a:cubicBezTo>
                    <a:cubicBezTo>
                      <a:pt x="3825" y="10524"/>
                      <a:pt x="3885" y="10866"/>
                      <a:pt x="3989" y="11179"/>
                    </a:cubicBezTo>
                    <a:cubicBezTo>
                      <a:pt x="4153" y="11715"/>
                      <a:pt x="4078" y="12206"/>
                      <a:pt x="3796" y="12682"/>
                    </a:cubicBezTo>
                    <a:cubicBezTo>
                      <a:pt x="3617" y="13010"/>
                      <a:pt x="3453" y="13352"/>
                      <a:pt x="3379" y="13709"/>
                    </a:cubicBezTo>
                    <a:cubicBezTo>
                      <a:pt x="3275" y="14171"/>
                      <a:pt x="3334" y="14662"/>
                      <a:pt x="3453" y="15123"/>
                    </a:cubicBezTo>
                    <a:lnTo>
                      <a:pt x="3453" y="15109"/>
                    </a:lnTo>
                    <a:cubicBezTo>
                      <a:pt x="3513" y="15466"/>
                      <a:pt x="3572" y="15808"/>
                      <a:pt x="3617" y="16165"/>
                    </a:cubicBezTo>
                    <a:lnTo>
                      <a:pt x="3617" y="16165"/>
                    </a:lnTo>
                    <a:cubicBezTo>
                      <a:pt x="3647" y="16284"/>
                      <a:pt x="3662" y="16404"/>
                      <a:pt x="3677" y="16523"/>
                    </a:cubicBezTo>
                    <a:lnTo>
                      <a:pt x="3662" y="16523"/>
                    </a:lnTo>
                    <a:lnTo>
                      <a:pt x="3677" y="16537"/>
                    </a:lnTo>
                    <a:cubicBezTo>
                      <a:pt x="3677" y="16686"/>
                      <a:pt x="3691" y="16835"/>
                      <a:pt x="3691" y="16969"/>
                    </a:cubicBezTo>
                    <a:cubicBezTo>
                      <a:pt x="3691" y="17148"/>
                      <a:pt x="3691" y="17311"/>
                      <a:pt x="3691" y="17490"/>
                    </a:cubicBezTo>
                    <a:cubicBezTo>
                      <a:pt x="3677" y="17505"/>
                      <a:pt x="3647" y="17520"/>
                      <a:pt x="3632" y="17535"/>
                    </a:cubicBezTo>
                    <a:cubicBezTo>
                      <a:pt x="3617" y="17520"/>
                      <a:pt x="3602" y="17505"/>
                      <a:pt x="3587" y="1747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4"/>
              <p:cNvSpPr/>
              <p:nvPr/>
            </p:nvSpPr>
            <p:spPr>
              <a:xfrm>
                <a:off x="7831399" y="2118492"/>
                <a:ext cx="211496" cy="606419"/>
              </a:xfrm>
              <a:custGeom>
                <a:rect b="b" l="l" r="r" t="t"/>
                <a:pathLst>
                  <a:path extrusionOk="0" h="14216" w="4958">
                    <a:moveTo>
                      <a:pt x="1980" y="2397"/>
                    </a:moveTo>
                    <a:cubicBezTo>
                      <a:pt x="1995" y="2397"/>
                      <a:pt x="2025" y="2397"/>
                      <a:pt x="2040" y="2411"/>
                    </a:cubicBezTo>
                    <a:cubicBezTo>
                      <a:pt x="2055" y="2352"/>
                      <a:pt x="2055" y="2307"/>
                      <a:pt x="2070" y="2248"/>
                    </a:cubicBezTo>
                    <a:cubicBezTo>
                      <a:pt x="2055" y="2248"/>
                      <a:pt x="2025" y="2248"/>
                      <a:pt x="2010" y="2233"/>
                    </a:cubicBezTo>
                    <a:cubicBezTo>
                      <a:pt x="1995" y="2292"/>
                      <a:pt x="1995" y="2337"/>
                      <a:pt x="1980" y="2397"/>
                    </a:cubicBezTo>
                    <a:close/>
                    <a:moveTo>
                      <a:pt x="1578" y="7859"/>
                    </a:moveTo>
                    <a:cubicBezTo>
                      <a:pt x="1593" y="7904"/>
                      <a:pt x="1608" y="7949"/>
                      <a:pt x="1623" y="8008"/>
                    </a:cubicBezTo>
                    <a:cubicBezTo>
                      <a:pt x="1668" y="8097"/>
                      <a:pt x="1712" y="8187"/>
                      <a:pt x="1757" y="8276"/>
                    </a:cubicBezTo>
                    <a:lnTo>
                      <a:pt x="1742" y="8276"/>
                    </a:lnTo>
                    <a:cubicBezTo>
                      <a:pt x="1787" y="8365"/>
                      <a:pt x="1831" y="8455"/>
                      <a:pt x="1861" y="8559"/>
                    </a:cubicBezTo>
                    <a:cubicBezTo>
                      <a:pt x="1936" y="8708"/>
                      <a:pt x="1995" y="8842"/>
                      <a:pt x="2055" y="8991"/>
                    </a:cubicBezTo>
                    <a:cubicBezTo>
                      <a:pt x="2099" y="9095"/>
                      <a:pt x="2144" y="9184"/>
                      <a:pt x="2189" y="9273"/>
                    </a:cubicBezTo>
                    <a:cubicBezTo>
                      <a:pt x="2204" y="9303"/>
                      <a:pt x="2218" y="9348"/>
                      <a:pt x="2218" y="9378"/>
                    </a:cubicBezTo>
                    <a:cubicBezTo>
                      <a:pt x="2293" y="9526"/>
                      <a:pt x="2352" y="9675"/>
                      <a:pt x="2412" y="9824"/>
                    </a:cubicBezTo>
                    <a:cubicBezTo>
                      <a:pt x="2427" y="9884"/>
                      <a:pt x="2442" y="9928"/>
                      <a:pt x="2457" y="9988"/>
                    </a:cubicBezTo>
                    <a:cubicBezTo>
                      <a:pt x="2501" y="10077"/>
                      <a:pt x="2531" y="10166"/>
                      <a:pt x="2576" y="10256"/>
                    </a:cubicBezTo>
                    <a:lnTo>
                      <a:pt x="2576" y="10256"/>
                    </a:lnTo>
                    <a:cubicBezTo>
                      <a:pt x="2635" y="10405"/>
                      <a:pt x="2680" y="10553"/>
                      <a:pt x="2739" y="10702"/>
                    </a:cubicBezTo>
                    <a:cubicBezTo>
                      <a:pt x="2769" y="10777"/>
                      <a:pt x="2799" y="10851"/>
                      <a:pt x="2829" y="10926"/>
                    </a:cubicBezTo>
                    <a:cubicBezTo>
                      <a:pt x="2859" y="11030"/>
                      <a:pt x="2918" y="11134"/>
                      <a:pt x="2829" y="11268"/>
                    </a:cubicBezTo>
                    <a:cubicBezTo>
                      <a:pt x="2739" y="11194"/>
                      <a:pt x="2665" y="11119"/>
                      <a:pt x="2591" y="11060"/>
                    </a:cubicBezTo>
                    <a:lnTo>
                      <a:pt x="2591" y="11074"/>
                    </a:lnTo>
                    <a:lnTo>
                      <a:pt x="2591" y="11060"/>
                    </a:lnTo>
                    <a:cubicBezTo>
                      <a:pt x="2576" y="11030"/>
                      <a:pt x="2561" y="11000"/>
                      <a:pt x="2531" y="10955"/>
                    </a:cubicBezTo>
                    <a:cubicBezTo>
                      <a:pt x="2025" y="11774"/>
                      <a:pt x="1712" y="12608"/>
                      <a:pt x="1504" y="13605"/>
                    </a:cubicBezTo>
                    <a:cubicBezTo>
                      <a:pt x="1504" y="13679"/>
                      <a:pt x="1489" y="13739"/>
                      <a:pt x="1474" y="13813"/>
                    </a:cubicBezTo>
                    <a:cubicBezTo>
                      <a:pt x="1430" y="13947"/>
                      <a:pt x="1385" y="14081"/>
                      <a:pt x="1340" y="14215"/>
                    </a:cubicBezTo>
                    <a:cubicBezTo>
                      <a:pt x="1325" y="14215"/>
                      <a:pt x="1310" y="14200"/>
                      <a:pt x="1281" y="14200"/>
                    </a:cubicBezTo>
                    <a:cubicBezTo>
                      <a:pt x="1310" y="13962"/>
                      <a:pt x="1310" y="13709"/>
                      <a:pt x="1355" y="13471"/>
                    </a:cubicBezTo>
                    <a:cubicBezTo>
                      <a:pt x="1415" y="13114"/>
                      <a:pt x="1519" y="12756"/>
                      <a:pt x="1608" y="12399"/>
                    </a:cubicBezTo>
                    <a:cubicBezTo>
                      <a:pt x="1608" y="12399"/>
                      <a:pt x="1593" y="12414"/>
                      <a:pt x="1593" y="12414"/>
                    </a:cubicBezTo>
                    <a:cubicBezTo>
                      <a:pt x="1653" y="12265"/>
                      <a:pt x="1712" y="12116"/>
                      <a:pt x="1772" y="11968"/>
                    </a:cubicBezTo>
                    <a:lnTo>
                      <a:pt x="1772" y="11968"/>
                    </a:lnTo>
                    <a:lnTo>
                      <a:pt x="2144" y="11194"/>
                    </a:lnTo>
                    <a:lnTo>
                      <a:pt x="2144" y="11194"/>
                    </a:lnTo>
                    <a:cubicBezTo>
                      <a:pt x="2218" y="11030"/>
                      <a:pt x="2293" y="10851"/>
                      <a:pt x="2367" y="10687"/>
                    </a:cubicBezTo>
                    <a:cubicBezTo>
                      <a:pt x="2352" y="10613"/>
                      <a:pt x="2338" y="10539"/>
                      <a:pt x="2323" y="10479"/>
                    </a:cubicBezTo>
                    <a:cubicBezTo>
                      <a:pt x="2099" y="9943"/>
                      <a:pt x="1876" y="9392"/>
                      <a:pt x="1668" y="8857"/>
                    </a:cubicBezTo>
                    <a:lnTo>
                      <a:pt x="1668" y="8871"/>
                    </a:lnTo>
                    <a:cubicBezTo>
                      <a:pt x="1534" y="8559"/>
                      <a:pt x="1400" y="8246"/>
                      <a:pt x="1281" y="7934"/>
                    </a:cubicBezTo>
                    <a:lnTo>
                      <a:pt x="1281" y="7934"/>
                    </a:lnTo>
                    <a:cubicBezTo>
                      <a:pt x="1206" y="7725"/>
                      <a:pt x="1147" y="7532"/>
                      <a:pt x="1072" y="7338"/>
                    </a:cubicBezTo>
                    <a:cubicBezTo>
                      <a:pt x="819" y="6758"/>
                      <a:pt x="685" y="6148"/>
                      <a:pt x="819" y="5522"/>
                    </a:cubicBezTo>
                    <a:cubicBezTo>
                      <a:pt x="879" y="5433"/>
                      <a:pt x="938" y="5329"/>
                      <a:pt x="983" y="5240"/>
                    </a:cubicBezTo>
                    <a:cubicBezTo>
                      <a:pt x="1043" y="5165"/>
                      <a:pt x="1102" y="5091"/>
                      <a:pt x="1162" y="5031"/>
                    </a:cubicBezTo>
                    <a:cubicBezTo>
                      <a:pt x="1281" y="4912"/>
                      <a:pt x="1415" y="4808"/>
                      <a:pt x="1534" y="4704"/>
                    </a:cubicBezTo>
                    <a:cubicBezTo>
                      <a:pt x="1668" y="4585"/>
                      <a:pt x="1802" y="4466"/>
                      <a:pt x="1951" y="4361"/>
                    </a:cubicBezTo>
                    <a:cubicBezTo>
                      <a:pt x="2085" y="4257"/>
                      <a:pt x="2099" y="4123"/>
                      <a:pt x="2055" y="3974"/>
                    </a:cubicBezTo>
                    <a:cubicBezTo>
                      <a:pt x="1980" y="3721"/>
                      <a:pt x="1906" y="3483"/>
                      <a:pt x="1876" y="3230"/>
                    </a:cubicBezTo>
                    <a:cubicBezTo>
                      <a:pt x="1817" y="2858"/>
                      <a:pt x="1623" y="2620"/>
                      <a:pt x="1310" y="2441"/>
                    </a:cubicBezTo>
                    <a:cubicBezTo>
                      <a:pt x="953" y="2248"/>
                      <a:pt x="596" y="2158"/>
                      <a:pt x="209" y="2352"/>
                    </a:cubicBezTo>
                    <a:cubicBezTo>
                      <a:pt x="149" y="2397"/>
                      <a:pt x="75" y="2411"/>
                      <a:pt x="1" y="2352"/>
                    </a:cubicBezTo>
                    <a:cubicBezTo>
                      <a:pt x="30" y="2322"/>
                      <a:pt x="45" y="2292"/>
                      <a:pt x="60" y="2277"/>
                    </a:cubicBezTo>
                    <a:cubicBezTo>
                      <a:pt x="194" y="2203"/>
                      <a:pt x="343" y="2129"/>
                      <a:pt x="492" y="2054"/>
                    </a:cubicBezTo>
                    <a:cubicBezTo>
                      <a:pt x="715" y="2054"/>
                      <a:pt x="938" y="2024"/>
                      <a:pt x="1147" y="2129"/>
                    </a:cubicBezTo>
                    <a:cubicBezTo>
                      <a:pt x="1296" y="2188"/>
                      <a:pt x="1459" y="2263"/>
                      <a:pt x="1623" y="2337"/>
                    </a:cubicBezTo>
                    <a:cubicBezTo>
                      <a:pt x="1683" y="2382"/>
                      <a:pt x="1727" y="2426"/>
                      <a:pt x="1787" y="2486"/>
                    </a:cubicBezTo>
                    <a:cubicBezTo>
                      <a:pt x="1831" y="2263"/>
                      <a:pt x="1861" y="2069"/>
                      <a:pt x="1921" y="1876"/>
                    </a:cubicBezTo>
                    <a:cubicBezTo>
                      <a:pt x="1980" y="1578"/>
                      <a:pt x="2070" y="1295"/>
                      <a:pt x="2144" y="1012"/>
                    </a:cubicBezTo>
                    <a:cubicBezTo>
                      <a:pt x="2159" y="968"/>
                      <a:pt x="2174" y="938"/>
                      <a:pt x="2204" y="893"/>
                    </a:cubicBezTo>
                    <a:cubicBezTo>
                      <a:pt x="2248" y="819"/>
                      <a:pt x="2308" y="759"/>
                      <a:pt x="2352" y="685"/>
                    </a:cubicBezTo>
                    <a:cubicBezTo>
                      <a:pt x="2397" y="640"/>
                      <a:pt x="2427" y="595"/>
                      <a:pt x="2472" y="566"/>
                    </a:cubicBezTo>
                    <a:cubicBezTo>
                      <a:pt x="2591" y="447"/>
                      <a:pt x="2695" y="342"/>
                      <a:pt x="2814" y="238"/>
                    </a:cubicBezTo>
                    <a:cubicBezTo>
                      <a:pt x="3246" y="45"/>
                      <a:pt x="3692" y="0"/>
                      <a:pt x="4139" y="104"/>
                    </a:cubicBezTo>
                    <a:cubicBezTo>
                      <a:pt x="4377" y="164"/>
                      <a:pt x="4600" y="238"/>
                      <a:pt x="4823" y="298"/>
                    </a:cubicBezTo>
                    <a:cubicBezTo>
                      <a:pt x="4957" y="328"/>
                      <a:pt x="4928" y="402"/>
                      <a:pt x="4883" y="491"/>
                    </a:cubicBezTo>
                    <a:cubicBezTo>
                      <a:pt x="4823" y="551"/>
                      <a:pt x="4764" y="536"/>
                      <a:pt x="4689" y="506"/>
                    </a:cubicBezTo>
                    <a:cubicBezTo>
                      <a:pt x="4273" y="298"/>
                      <a:pt x="3826" y="298"/>
                      <a:pt x="3379" y="357"/>
                    </a:cubicBezTo>
                    <a:cubicBezTo>
                      <a:pt x="3231" y="372"/>
                      <a:pt x="3097" y="432"/>
                      <a:pt x="3007" y="566"/>
                    </a:cubicBezTo>
                    <a:cubicBezTo>
                      <a:pt x="2933" y="625"/>
                      <a:pt x="2859" y="700"/>
                      <a:pt x="2799" y="774"/>
                    </a:cubicBezTo>
                    <a:cubicBezTo>
                      <a:pt x="2710" y="908"/>
                      <a:pt x="2605" y="1042"/>
                      <a:pt x="2531" y="1176"/>
                    </a:cubicBezTo>
                    <a:cubicBezTo>
                      <a:pt x="2352" y="1593"/>
                      <a:pt x="2367" y="2024"/>
                      <a:pt x="2397" y="2456"/>
                    </a:cubicBezTo>
                    <a:cubicBezTo>
                      <a:pt x="2412" y="2992"/>
                      <a:pt x="2457" y="3528"/>
                      <a:pt x="2472" y="4064"/>
                    </a:cubicBezTo>
                    <a:cubicBezTo>
                      <a:pt x="2472" y="4376"/>
                      <a:pt x="2367" y="4644"/>
                      <a:pt x="2085" y="4808"/>
                    </a:cubicBezTo>
                    <a:cubicBezTo>
                      <a:pt x="1995" y="4853"/>
                      <a:pt x="1906" y="4912"/>
                      <a:pt x="1831" y="4972"/>
                    </a:cubicBezTo>
                    <a:cubicBezTo>
                      <a:pt x="1668" y="5135"/>
                      <a:pt x="1444" y="5225"/>
                      <a:pt x="1370" y="5463"/>
                    </a:cubicBezTo>
                    <a:lnTo>
                      <a:pt x="1370" y="5463"/>
                    </a:lnTo>
                    <a:cubicBezTo>
                      <a:pt x="1072" y="5820"/>
                      <a:pt x="1057" y="6207"/>
                      <a:pt x="1206" y="6624"/>
                    </a:cubicBezTo>
                    <a:lnTo>
                      <a:pt x="1206" y="6624"/>
                    </a:lnTo>
                    <a:cubicBezTo>
                      <a:pt x="1251" y="6832"/>
                      <a:pt x="1310" y="7026"/>
                      <a:pt x="1370" y="7234"/>
                    </a:cubicBezTo>
                    <a:lnTo>
                      <a:pt x="1370" y="7234"/>
                    </a:lnTo>
                    <a:cubicBezTo>
                      <a:pt x="1444" y="7443"/>
                      <a:pt x="1504" y="7651"/>
                      <a:pt x="1578" y="7859"/>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4"/>
              <p:cNvSpPr/>
              <p:nvPr/>
            </p:nvSpPr>
            <p:spPr>
              <a:xfrm>
                <a:off x="7534892" y="1809273"/>
                <a:ext cx="178479" cy="323856"/>
              </a:xfrm>
              <a:custGeom>
                <a:rect b="b" l="l" r="r" t="t"/>
                <a:pathLst>
                  <a:path extrusionOk="0" h="7592" w="4184">
                    <a:moveTo>
                      <a:pt x="715" y="7145"/>
                    </a:moveTo>
                    <a:cubicBezTo>
                      <a:pt x="596" y="7294"/>
                      <a:pt x="462" y="7443"/>
                      <a:pt x="328" y="7591"/>
                    </a:cubicBezTo>
                    <a:cubicBezTo>
                      <a:pt x="358" y="7547"/>
                      <a:pt x="373" y="7487"/>
                      <a:pt x="417" y="7428"/>
                    </a:cubicBezTo>
                    <a:cubicBezTo>
                      <a:pt x="75" y="7085"/>
                      <a:pt x="0" y="6639"/>
                      <a:pt x="15" y="6177"/>
                    </a:cubicBezTo>
                    <a:cubicBezTo>
                      <a:pt x="15" y="5865"/>
                      <a:pt x="30" y="5567"/>
                      <a:pt x="75" y="5269"/>
                    </a:cubicBezTo>
                    <a:cubicBezTo>
                      <a:pt x="149" y="4763"/>
                      <a:pt x="358" y="4332"/>
                      <a:pt x="685" y="3945"/>
                    </a:cubicBezTo>
                    <a:cubicBezTo>
                      <a:pt x="1310" y="3215"/>
                      <a:pt x="1995" y="2560"/>
                      <a:pt x="2754" y="1980"/>
                    </a:cubicBezTo>
                    <a:cubicBezTo>
                      <a:pt x="3022" y="1771"/>
                      <a:pt x="3305" y="1578"/>
                      <a:pt x="3483" y="1280"/>
                    </a:cubicBezTo>
                    <a:cubicBezTo>
                      <a:pt x="3662" y="1176"/>
                      <a:pt x="3692" y="997"/>
                      <a:pt x="3707" y="804"/>
                    </a:cubicBezTo>
                    <a:cubicBezTo>
                      <a:pt x="3722" y="506"/>
                      <a:pt x="3826" y="238"/>
                      <a:pt x="4079" y="45"/>
                    </a:cubicBezTo>
                    <a:cubicBezTo>
                      <a:pt x="4094" y="30"/>
                      <a:pt x="4124" y="30"/>
                      <a:pt x="4183" y="0"/>
                    </a:cubicBezTo>
                    <a:cubicBezTo>
                      <a:pt x="4168" y="75"/>
                      <a:pt x="4168" y="134"/>
                      <a:pt x="4153" y="164"/>
                    </a:cubicBezTo>
                    <a:cubicBezTo>
                      <a:pt x="3990" y="342"/>
                      <a:pt x="3930" y="566"/>
                      <a:pt x="3930" y="789"/>
                    </a:cubicBezTo>
                    <a:cubicBezTo>
                      <a:pt x="3915" y="1057"/>
                      <a:pt x="3841" y="1280"/>
                      <a:pt x="3647" y="1459"/>
                    </a:cubicBezTo>
                    <a:cubicBezTo>
                      <a:pt x="3424" y="1682"/>
                      <a:pt x="3216" y="1905"/>
                      <a:pt x="2977" y="2099"/>
                    </a:cubicBezTo>
                    <a:cubicBezTo>
                      <a:pt x="2382" y="2531"/>
                      <a:pt x="1846" y="3037"/>
                      <a:pt x="1340" y="3558"/>
                    </a:cubicBezTo>
                    <a:cubicBezTo>
                      <a:pt x="1072" y="3826"/>
                      <a:pt x="849" y="4138"/>
                      <a:pt x="640" y="4451"/>
                    </a:cubicBezTo>
                    <a:cubicBezTo>
                      <a:pt x="402" y="4823"/>
                      <a:pt x="328" y="5269"/>
                      <a:pt x="298" y="5701"/>
                    </a:cubicBezTo>
                    <a:cubicBezTo>
                      <a:pt x="268" y="6237"/>
                      <a:pt x="343" y="6758"/>
                      <a:pt x="492" y="7294"/>
                    </a:cubicBezTo>
                    <a:cubicBezTo>
                      <a:pt x="581" y="7234"/>
                      <a:pt x="655" y="7190"/>
                      <a:pt x="715" y="714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4"/>
              <p:cNvSpPr/>
              <p:nvPr/>
            </p:nvSpPr>
            <p:spPr>
              <a:xfrm>
                <a:off x="7273278" y="2637839"/>
                <a:ext cx="156894" cy="148022"/>
              </a:xfrm>
              <a:custGeom>
                <a:rect b="b" l="l" r="r" t="t"/>
                <a:pathLst>
                  <a:path extrusionOk="0" h="3470" w="3678">
                    <a:moveTo>
                      <a:pt x="3677" y="3082"/>
                    </a:moveTo>
                    <a:lnTo>
                      <a:pt x="3618" y="3142"/>
                    </a:lnTo>
                    <a:cubicBezTo>
                      <a:pt x="3469" y="3008"/>
                      <a:pt x="3320" y="3097"/>
                      <a:pt x="3186" y="3112"/>
                    </a:cubicBezTo>
                    <a:cubicBezTo>
                      <a:pt x="2606" y="3216"/>
                      <a:pt x="2025" y="3320"/>
                      <a:pt x="1460" y="3395"/>
                    </a:cubicBezTo>
                    <a:cubicBezTo>
                      <a:pt x="953" y="3469"/>
                      <a:pt x="552" y="3276"/>
                      <a:pt x="284" y="2859"/>
                    </a:cubicBezTo>
                    <a:cubicBezTo>
                      <a:pt x="60" y="2516"/>
                      <a:pt x="1" y="2144"/>
                      <a:pt x="75" y="1757"/>
                    </a:cubicBezTo>
                    <a:cubicBezTo>
                      <a:pt x="90" y="1609"/>
                      <a:pt x="135" y="1475"/>
                      <a:pt x="165" y="1326"/>
                    </a:cubicBezTo>
                    <a:lnTo>
                      <a:pt x="165" y="1341"/>
                    </a:lnTo>
                    <a:cubicBezTo>
                      <a:pt x="313" y="998"/>
                      <a:pt x="477" y="671"/>
                      <a:pt x="641" y="328"/>
                    </a:cubicBezTo>
                    <a:cubicBezTo>
                      <a:pt x="686" y="284"/>
                      <a:pt x="715" y="224"/>
                      <a:pt x="760" y="165"/>
                    </a:cubicBezTo>
                    <a:cubicBezTo>
                      <a:pt x="820" y="105"/>
                      <a:pt x="879" y="60"/>
                      <a:pt x="953" y="1"/>
                    </a:cubicBezTo>
                    <a:cubicBezTo>
                      <a:pt x="953" y="1"/>
                      <a:pt x="998" y="31"/>
                      <a:pt x="1013" y="46"/>
                    </a:cubicBezTo>
                    <a:lnTo>
                      <a:pt x="1013" y="46"/>
                    </a:lnTo>
                    <a:cubicBezTo>
                      <a:pt x="983" y="135"/>
                      <a:pt x="939" y="224"/>
                      <a:pt x="909" y="328"/>
                    </a:cubicBezTo>
                    <a:lnTo>
                      <a:pt x="909" y="314"/>
                    </a:lnTo>
                    <a:cubicBezTo>
                      <a:pt x="715" y="730"/>
                      <a:pt x="522" y="1147"/>
                      <a:pt x="358" y="1564"/>
                    </a:cubicBezTo>
                    <a:cubicBezTo>
                      <a:pt x="269" y="1787"/>
                      <a:pt x="224" y="2040"/>
                      <a:pt x="313" y="2278"/>
                    </a:cubicBezTo>
                    <a:cubicBezTo>
                      <a:pt x="313" y="2353"/>
                      <a:pt x="328" y="2412"/>
                      <a:pt x="343" y="2487"/>
                    </a:cubicBezTo>
                    <a:cubicBezTo>
                      <a:pt x="418" y="2621"/>
                      <a:pt x="507" y="2755"/>
                      <a:pt x="581" y="2889"/>
                    </a:cubicBezTo>
                    <a:cubicBezTo>
                      <a:pt x="596" y="2903"/>
                      <a:pt x="611" y="2918"/>
                      <a:pt x="626" y="2933"/>
                    </a:cubicBezTo>
                    <a:cubicBezTo>
                      <a:pt x="700" y="2978"/>
                      <a:pt x="775" y="3037"/>
                      <a:pt x="864" y="3097"/>
                    </a:cubicBezTo>
                    <a:cubicBezTo>
                      <a:pt x="1087" y="3246"/>
                      <a:pt x="1326" y="3290"/>
                      <a:pt x="1579" y="3201"/>
                    </a:cubicBezTo>
                    <a:cubicBezTo>
                      <a:pt x="1713" y="3171"/>
                      <a:pt x="1847" y="3157"/>
                      <a:pt x="1981" y="3142"/>
                    </a:cubicBezTo>
                    <a:cubicBezTo>
                      <a:pt x="1995" y="3157"/>
                      <a:pt x="2010" y="3157"/>
                      <a:pt x="2025" y="3142"/>
                    </a:cubicBezTo>
                    <a:cubicBezTo>
                      <a:pt x="2129" y="3127"/>
                      <a:pt x="2248" y="3112"/>
                      <a:pt x="2368" y="3097"/>
                    </a:cubicBezTo>
                    <a:lnTo>
                      <a:pt x="2382" y="3097"/>
                    </a:lnTo>
                    <a:lnTo>
                      <a:pt x="2412" y="3082"/>
                    </a:lnTo>
                    <a:cubicBezTo>
                      <a:pt x="2516" y="3067"/>
                      <a:pt x="2635" y="3052"/>
                      <a:pt x="2740" y="3037"/>
                    </a:cubicBezTo>
                    <a:cubicBezTo>
                      <a:pt x="2933" y="2993"/>
                      <a:pt x="3112" y="2963"/>
                      <a:pt x="3290" y="2918"/>
                    </a:cubicBezTo>
                    <a:cubicBezTo>
                      <a:pt x="3380" y="2903"/>
                      <a:pt x="3469" y="2874"/>
                      <a:pt x="3558" y="2859"/>
                    </a:cubicBezTo>
                    <a:cubicBezTo>
                      <a:pt x="3603" y="2859"/>
                      <a:pt x="3633" y="2874"/>
                      <a:pt x="3648" y="2874"/>
                    </a:cubicBezTo>
                    <a:cubicBezTo>
                      <a:pt x="3663" y="2948"/>
                      <a:pt x="3663" y="3008"/>
                      <a:pt x="3677" y="3082"/>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4"/>
              <p:cNvSpPr/>
              <p:nvPr/>
            </p:nvSpPr>
            <p:spPr>
              <a:xfrm>
                <a:off x="7924093" y="1952770"/>
                <a:ext cx="99733" cy="50805"/>
              </a:xfrm>
              <a:custGeom>
                <a:rect b="b" l="l" r="r" t="t"/>
                <a:pathLst>
                  <a:path extrusionOk="0" h="1191" w="2338">
                    <a:moveTo>
                      <a:pt x="194" y="0"/>
                    </a:moveTo>
                    <a:lnTo>
                      <a:pt x="671" y="119"/>
                    </a:lnTo>
                    <a:lnTo>
                      <a:pt x="1177" y="462"/>
                    </a:lnTo>
                    <a:cubicBezTo>
                      <a:pt x="1221" y="536"/>
                      <a:pt x="1281" y="625"/>
                      <a:pt x="1400" y="610"/>
                    </a:cubicBezTo>
                    <a:cubicBezTo>
                      <a:pt x="1519" y="491"/>
                      <a:pt x="1623" y="387"/>
                      <a:pt x="1742" y="283"/>
                    </a:cubicBezTo>
                    <a:cubicBezTo>
                      <a:pt x="1891" y="134"/>
                      <a:pt x="2055" y="119"/>
                      <a:pt x="2248" y="164"/>
                    </a:cubicBezTo>
                    <a:cubicBezTo>
                      <a:pt x="2338" y="179"/>
                      <a:pt x="2323" y="238"/>
                      <a:pt x="2323" y="298"/>
                    </a:cubicBezTo>
                    <a:cubicBezTo>
                      <a:pt x="2129" y="328"/>
                      <a:pt x="1951" y="417"/>
                      <a:pt x="1832" y="566"/>
                    </a:cubicBezTo>
                    <a:cubicBezTo>
                      <a:pt x="1698" y="744"/>
                      <a:pt x="1608" y="953"/>
                      <a:pt x="1489" y="1146"/>
                    </a:cubicBezTo>
                    <a:lnTo>
                      <a:pt x="1504" y="1131"/>
                    </a:lnTo>
                    <a:cubicBezTo>
                      <a:pt x="1370" y="1191"/>
                      <a:pt x="1326" y="1131"/>
                      <a:pt x="1281" y="1012"/>
                    </a:cubicBezTo>
                    <a:cubicBezTo>
                      <a:pt x="1058" y="536"/>
                      <a:pt x="656" y="298"/>
                      <a:pt x="165" y="164"/>
                    </a:cubicBezTo>
                    <a:cubicBezTo>
                      <a:pt x="120" y="149"/>
                      <a:pt x="75" y="149"/>
                      <a:pt x="1" y="119"/>
                    </a:cubicBezTo>
                    <a:cubicBezTo>
                      <a:pt x="90" y="75"/>
                      <a:pt x="135" y="30"/>
                      <a:pt x="194"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4"/>
              <p:cNvSpPr/>
              <p:nvPr/>
            </p:nvSpPr>
            <p:spPr>
              <a:xfrm>
                <a:off x="7572345" y="2879789"/>
                <a:ext cx="122598" cy="60360"/>
              </a:xfrm>
              <a:custGeom>
                <a:rect b="b" l="l" r="r" t="t"/>
                <a:pathLst>
                  <a:path extrusionOk="0" h="1415" w="2874">
                    <a:moveTo>
                      <a:pt x="1459" y="119"/>
                    </a:moveTo>
                    <a:cubicBezTo>
                      <a:pt x="1534" y="89"/>
                      <a:pt x="1593" y="75"/>
                      <a:pt x="1668" y="60"/>
                    </a:cubicBezTo>
                    <a:cubicBezTo>
                      <a:pt x="1787" y="45"/>
                      <a:pt x="1906" y="15"/>
                      <a:pt x="2025" y="0"/>
                    </a:cubicBezTo>
                    <a:lnTo>
                      <a:pt x="2040" y="15"/>
                    </a:lnTo>
                    <a:lnTo>
                      <a:pt x="2055" y="0"/>
                    </a:lnTo>
                    <a:lnTo>
                      <a:pt x="2546" y="0"/>
                    </a:lnTo>
                    <a:cubicBezTo>
                      <a:pt x="2635" y="45"/>
                      <a:pt x="2710" y="75"/>
                      <a:pt x="2799" y="119"/>
                    </a:cubicBezTo>
                    <a:cubicBezTo>
                      <a:pt x="2829" y="164"/>
                      <a:pt x="2844" y="208"/>
                      <a:pt x="2873" y="268"/>
                    </a:cubicBezTo>
                    <a:cubicBezTo>
                      <a:pt x="2799" y="268"/>
                      <a:pt x="2754" y="283"/>
                      <a:pt x="2725" y="268"/>
                    </a:cubicBezTo>
                    <a:cubicBezTo>
                      <a:pt x="2397" y="164"/>
                      <a:pt x="2070" y="223"/>
                      <a:pt x="1742" y="283"/>
                    </a:cubicBezTo>
                    <a:cubicBezTo>
                      <a:pt x="1355" y="372"/>
                      <a:pt x="983" y="476"/>
                      <a:pt x="670" y="759"/>
                    </a:cubicBezTo>
                    <a:lnTo>
                      <a:pt x="670" y="759"/>
                    </a:lnTo>
                    <a:cubicBezTo>
                      <a:pt x="670" y="759"/>
                      <a:pt x="670" y="759"/>
                      <a:pt x="670" y="759"/>
                    </a:cubicBezTo>
                    <a:cubicBezTo>
                      <a:pt x="551" y="849"/>
                      <a:pt x="447" y="938"/>
                      <a:pt x="343" y="1042"/>
                    </a:cubicBezTo>
                    <a:lnTo>
                      <a:pt x="343" y="1042"/>
                    </a:lnTo>
                    <a:cubicBezTo>
                      <a:pt x="254" y="1161"/>
                      <a:pt x="149" y="1280"/>
                      <a:pt x="45" y="1414"/>
                    </a:cubicBezTo>
                    <a:cubicBezTo>
                      <a:pt x="30" y="1340"/>
                      <a:pt x="16" y="1310"/>
                      <a:pt x="1" y="1265"/>
                    </a:cubicBezTo>
                    <a:cubicBezTo>
                      <a:pt x="105" y="1042"/>
                      <a:pt x="209" y="819"/>
                      <a:pt x="403" y="655"/>
                    </a:cubicBezTo>
                    <a:cubicBezTo>
                      <a:pt x="477" y="610"/>
                      <a:pt x="551" y="551"/>
                      <a:pt x="641" y="491"/>
                    </a:cubicBezTo>
                    <a:cubicBezTo>
                      <a:pt x="790" y="402"/>
                      <a:pt x="953" y="313"/>
                      <a:pt x="1117" y="223"/>
                    </a:cubicBezTo>
                    <a:cubicBezTo>
                      <a:pt x="1236" y="194"/>
                      <a:pt x="1340" y="149"/>
                      <a:pt x="1459" y="119"/>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4"/>
              <p:cNvSpPr/>
              <p:nvPr/>
            </p:nvSpPr>
            <p:spPr>
              <a:xfrm>
                <a:off x="7534892" y="2994707"/>
                <a:ext cx="12115" cy="12712"/>
              </a:xfrm>
              <a:custGeom>
                <a:rect b="b" l="l" r="r" t="t"/>
                <a:pathLst>
                  <a:path extrusionOk="0" h="298" w="284">
                    <a:moveTo>
                      <a:pt x="283" y="298"/>
                    </a:moveTo>
                    <a:cubicBezTo>
                      <a:pt x="179" y="194"/>
                      <a:pt x="90" y="104"/>
                      <a:pt x="0" y="0"/>
                    </a:cubicBezTo>
                    <a:cubicBezTo>
                      <a:pt x="90" y="104"/>
                      <a:pt x="179" y="194"/>
                      <a:pt x="283" y="298"/>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4"/>
              <p:cNvSpPr/>
              <p:nvPr/>
            </p:nvSpPr>
            <p:spPr>
              <a:xfrm>
                <a:off x="7267562" y="3067735"/>
                <a:ext cx="4522" cy="19708"/>
              </a:xfrm>
              <a:custGeom>
                <a:rect b="b" l="l" r="r" t="t"/>
                <a:pathLst>
                  <a:path extrusionOk="0" h="462" w="106">
                    <a:moveTo>
                      <a:pt x="105" y="461"/>
                    </a:moveTo>
                    <a:cubicBezTo>
                      <a:pt x="75" y="298"/>
                      <a:pt x="46" y="149"/>
                      <a:pt x="1" y="0"/>
                    </a:cubicBezTo>
                    <a:cubicBezTo>
                      <a:pt x="46" y="149"/>
                      <a:pt x="75" y="298"/>
                      <a:pt x="105" y="46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4"/>
              <p:cNvSpPr/>
              <p:nvPr/>
            </p:nvSpPr>
            <p:spPr>
              <a:xfrm>
                <a:off x="7797743" y="3145157"/>
                <a:ext cx="19111" cy="1962"/>
              </a:xfrm>
              <a:custGeom>
                <a:rect b="b" l="l" r="r" t="t"/>
                <a:pathLst>
                  <a:path extrusionOk="0" h="46" w="448">
                    <a:moveTo>
                      <a:pt x="447" y="46"/>
                    </a:moveTo>
                    <a:cubicBezTo>
                      <a:pt x="298" y="31"/>
                      <a:pt x="150" y="16"/>
                      <a:pt x="1" y="1"/>
                    </a:cubicBezTo>
                    <a:cubicBezTo>
                      <a:pt x="150" y="16"/>
                      <a:pt x="298" y="31"/>
                      <a:pt x="447" y="46"/>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4"/>
              <p:cNvSpPr/>
              <p:nvPr/>
            </p:nvSpPr>
            <p:spPr>
              <a:xfrm>
                <a:off x="7739346" y="2762312"/>
                <a:ext cx="7038" cy="14632"/>
              </a:xfrm>
              <a:custGeom>
                <a:rect b="b" l="l" r="r" t="t"/>
                <a:pathLst>
                  <a:path extrusionOk="0" h="343" w="165">
                    <a:moveTo>
                      <a:pt x="164" y="343"/>
                    </a:moveTo>
                    <a:cubicBezTo>
                      <a:pt x="105" y="224"/>
                      <a:pt x="45" y="119"/>
                      <a:pt x="0" y="0"/>
                    </a:cubicBezTo>
                    <a:cubicBezTo>
                      <a:pt x="45" y="119"/>
                      <a:pt x="105" y="224"/>
                      <a:pt x="164" y="343"/>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4"/>
              <p:cNvSpPr/>
              <p:nvPr/>
            </p:nvSpPr>
            <p:spPr>
              <a:xfrm>
                <a:off x="7340591" y="2771825"/>
                <a:ext cx="17191" cy="2602"/>
              </a:xfrm>
              <a:custGeom>
                <a:rect b="b" l="l" r="r" t="t"/>
                <a:pathLst>
                  <a:path extrusionOk="0" h="61" w="403">
                    <a:moveTo>
                      <a:pt x="403" y="1"/>
                    </a:moveTo>
                    <a:cubicBezTo>
                      <a:pt x="269" y="16"/>
                      <a:pt x="135" y="30"/>
                      <a:pt x="1" y="60"/>
                    </a:cubicBezTo>
                    <a:cubicBezTo>
                      <a:pt x="135" y="30"/>
                      <a:pt x="269" y="16"/>
                      <a:pt x="403"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4"/>
              <p:cNvSpPr/>
              <p:nvPr/>
            </p:nvSpPr>
            <p:spPr>
              <a:xfrm>
                <a:off x="7486008" y="3515973"/>
                <a:ext cx="17831" cy="1962"/>
              </a:xfrm>
              <a:custGeom>
                <a:rect b="b" l="l" r="r" t="t"/>
                <a:pathLst>
                  <a:path extrusionOk="0" h="46" w="418">
                    <a:moveTo>
                      <a:pt x="417" y="1"/>
                    </a:moveTo>
                    <a:cubicBezTo>
                      <a:pt x="283" y="16"/>
                      <a:pt x="134" y="31"/>
                      <a:pt x="0" y="45"/>
                    </a:cubicBezTo>
                    <a:cubicBezTo>
                      <a:pt x="134" y="31"/>
                      <a:pt x="283" y="16"/>
                      <a:pt x="417"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4"/>
              <p:cNvSpPr/>
              <p:nvPr/>
            </p:nvSpPr>
            <p:spPr>
              <a:xfrm>
                <a:off x="7699974" y="3192165"/>
                <a:ext cx="13992" cy="1962"/>
              </a:xfrm>
              <a:custGeom>
                <a:rect b="b" l="l" r="r" t="t"/>
                <a:pathLst>
                  <a:path extrusionOk="0" h="46" w="328">
                    <a:moveTo>
                      <a:pt x="328" y="0"/>
                    </a:moveTo>
                    <a:cubicBezTo>
                      <a:pt x="224" y="15"/>
                      <a:pt x="105" y="30"/>
                      <a:pt x="0" y="45"/>
                    </a:cubicBezTo>
                    <a:cubicBezTo>
                      <a:pt x="105" y="30"/>
                      <a:pt x="224" y="15"/>
                      <a:pt x="328"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4"/>
              <p:cNvSpPr/>
              <p:nvPr/>
            </p:nvSpPr>
            <p:spPr>
              <a:xfrm>
                <a:off x="7661881" y="3651878"/>
                <a:ext cx="14632" cy="2559"/>
              </a:xfrm>
              <a:custGeom>
                <a:rect b="b" l="l" r="r" t="t"/>
                <a:pathLst>
                  <a:path extrusionOk="0" h="60" w="343">
                    <a:moveTo>
                      <a:pt x="343" y="60"/>
                    </a:moveTo>
                    <a:cubicBezTo>
                      <a:pt x="224" y="45"/>
                      <a:pt x="119" y="15"/>
                      <a:pt x="0" y="0"/>
                    </a:cubicBezTo>
                    <a:cubicBezTo>
                      <a:pt x="119" y="15"/>
                      <a:pt x="224" y="45"/>
                      <a:pt x="343" y="6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4"/>
              <p:cNvSpPr/>
              <p:nvPr/>
            </p:nvSpPr>
            <p:spPr>
              <a:xfrm>
                <a:off x="7376166" y="2767388"/>
                <a:ext cx="13992" cy="1962"/>
              </a:xfrm>
              <a:custGeom>
                <a:rect b="b" l="l" r="r" t="t"/>
                <a:pathLst>
                  <a:path extrusionOk="0" h="46" w="328">
                    <a:moveTo>
                      <a:pt x="328" y="0"/>
                    </a:moveTo>
                    <a:cubicBezTo>
                      <a:pt x="223" y="15"/>
                      <a:pt x="104" y="30"/>
                      <a:pt x="0" y="45"/>
                    </a:cubicBezTo>
                    <a:cubicBezTo>
                      <a:pt x="104" y="30"/>
                      <a:pt x="223" y="15"/>
                      <a:pt x="328"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4"/>
              <p:cNvSpPr/>
              <p:nvPr/>
            </p:nvSpPr>
            <p:spPr>
              <a:xfrm>
                <a:off x="7359658" y="2769905"/>
                <a:ext cx="14632" cy="1962"/>
              </a:xfrm>
              <a:custGeom>
                <a:rect b="b" l="l" r="r" t="t"/>
                <a:pathLst>
                  <a:path extrusionOk="0" h="46" w="343">
                    <a:moveTo>
                      <a:pt x="343" y="1"/>
                    </a:moveTo>
                    <a:cubicBezTo>
                      <a:pt x="223" y="16"/>
                      <a:pt x="104" y="31"/>
                      <a:pt x="0" y="46"/>
                    </a:cubicBezTo>
                    <a:cubicBezTo>
                      <a:pt x="104" y="31"/>
                      <a:pt x="223" y="16"/>
                      <a:pt x="343"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4"/>
              <p:cNvSpPr/>
              <p:nvPr/>
            </p:nvSpPr>
            <p:spPr>
              <a:xfrm>
                <a:off x="7957749" y="3724864"/>
                <a:ext cx="12115" cy="4522"/>
              </a:xfrm>
              <a:custGeom>
                <a:rect b="b" l="l" r="r" t="t"/>
                <a:pathLst>
                  <a:path extrusionOk="0" h="106" w="284">
                    <a:moveTo>
                      <a:pt x="284" y="1"/>
                    </a:moveTo>
                    <a:cubicBezTo>
                      <a:pt x="194" y="31"/>
                      <a:pt x="90" y="75"/>
                      <a:pt x="1" y="105"/>
                    </a:cubicBezTo>
                    <a:cubicBezTo>
                      <a:pt x="90" y="75"/>
                      <a:pt x="194" y="31"/>
                      <a:pt x="284"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4"/>
              <p:cNvSpPr/>
              <p:nvPr/>
            </p:nvSpPr>
            <p:spPr>
              <a:xfrm>
                <a:off x="7476495" y="3236614"/>
                <a:ext cx="5119" cy="11475"/>
              </a:xfrm>
              <a:custGeom>
                <a:rect b="b" l="l" r="r" t="t"/>
                <a:pathLst>
                  <a:path extrusionOk="0" h="269" w="120">
                    <a:moveTo>
                      <a:pt x="119" y="0"/>
                    </a:moveTo>
                    <a:cubicBezTo>
                      <a:pt x="89" y="90"/>
                      <a:pt x="45" y="179"/>
                      <a:pt x="0" y="268"/>
                    </a:cubicBezTo>
                    <a:cubicBezTo>
                      <a:pt x="45" y="179"/>
                      <a:pt x="89" y="90"/>
                      <a:pt x="119"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4"/>
              <p:cNvSpPr/>
              <p:nvPr/>
            </p:nvSpPr>
            <p:spPr>
              <a:xfrm>
                <a:off x="7873331" y="2333099"/>
                <a:ext cx="7636" cy="8915"/>
              </a:xfrm>
              <a:custGeom>
                <a:rect b="b" l="l" r="r" t="t"/>
                <a:pathLst>
                  <a:path extrusionOk="0" h="209" w="179">
                    <a:moveTo>
                      <a:pt x="179" y="0"/>
                    </a:moveTo>
                    <a:cubicBezTo>
                      <a:pt x="119" y="60"/>
                      <a:pt x="60" y="134"/>
                      <a:pt x="0" y="209"/>
                    </a:cubicBezTo>
                    <a:cubicBezTo>
                      <a:pt x="60" y="134"/>
                      <a:pt x="119" y="60"/>
                      <a:pt x="179"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4"/>
              <p:cNvSpPr/>
              <p:nvPr/>
            </p:nvSpPr>
            <p:spPr>
              <a:xfrm>
                <a:off x="7852344" y="3126132"/>
                <a:ext cx="14674" cy="2559"/>
              </a:xfrm>
              <a:custGeom>
                <a:rect b="b" l="l" r="r" t="t"/>
                <a:pathLst>
                  <a:path extrusionOk="0" h="60" w="344">
                    <a:moveTo>
                      <a:pt x="343" y="0"/>
                    </a:moveTo>
                    <a:cubicBezTo>
                      <a:pt x="224" y="30"/>
                      <a:pt x="120" y="45"/>
                      <a:pt x="1" y="60"/>
                    </a:cubicBezTo>
                    <a:cubicBezTo>
                      <a:pt x="120" y="45"/>
                      <a:pt x="224" y="30"/>
                      <a:pt x="343"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4"/>
              <p:cNvSpPr/>
              <p:nvPr/>
            </p:nvSpPr>
            <p:spPr>
              <a:xfrm>
                <a:off x="7880284" y="3121696"/>
                <a:ext cx="14674" cy="2559"/>
              </a:xfrm>
              <a:custGeom>
                <a:rect b="b" l="l" r="r" t="t"/>
                <a:pathLst>
                  <a:path extrusionOk="0" h="60" w="344">
                    <a:moveTo>
                      <a:pt x="343" y="0"/>
                    </a:moveTo>
                    <a:cubicBezTo>
                      <a:pt x="239" y="15"/>
                      <a:pt x="120" y="30"/>
                      <a:pt x="1" y="60"/>
                    </a:cubicBezTo>
                    <a:cubicBezTo>
                      <a:pt x="120" y="30"/>
                      <a:pt x="239" y="15"/>
                      <a:pt x="343"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4"/>
              <p:cNvSpPr/>
              <p:nvPr/>
            </p:nvSpPr>
            <p:spPr>
              <a:xfrm>
                <a:off x="7549481" y="3581366"/>
                <a:ext cx="5119" cy="12115"/>
              </a:xfrm>
              <a:custGeom>
                <a:rect b="b" l="l" r="r" t="t"/>
                <a:pathLst>
                  <a:path extrusionOk="0" h="284" w="120">
                    <a:moveTo>
                      <a:pt x="1" y="1"/>
                    </a:moveTo>
                    <a:cubicBezTo>
                      <a:pt x="45" y="90"/>
                      <a:pt x="75" y="180"/>
                      <a:pt x="120" y="284"/>
                    </a:cubicBezTo>
                    <a:cubicBezTo>
                      <a:pt x="75" y="180"/>
                      <a:pt x="45" y="90"/>
                      <a:pt x="1"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4"/>
              <p:cNvSpPr/>
              <p:nvPr/>
            </p:nvSpPr>
            <p:spPr>
              <a:xfrm>
                <a:off x="7526020" y="2347048"/>
                <a:ext cx="64157" cy="95297"/>
              </a:xfrm>
              <a:custGeom>
                <a:rect b="b" l="l" r="r" t="t"/>
                <a:pathLst>
                  <a:path extrusionOk="0" h="2234" w="1504">
                    <a:moveTo>
                      <a:pt x="1503" y="2204"/>
                    </a:moveTo>
                    <a:cubicBezTo>
                      <a:pt x="834" y="2233"/>
                      <a:pt x="0" y="715"/>
                      <a:pt x="357" y="1"/>
                    </a:cubicBezTo>
                    <a:cubicBezTo>
                      <a:pt x="387" y="120"/>
                      <a:pt x="417" y="209"/>
                      <a:pt x="432" y="283"/>
                    </a:cubicBezTo>
                    <a:cubicBezTo>
                      <a:pt x="461" y="403"/>
                      <a:pt x="476" y="536"/>
                      <a:pt x="491" y="656"/>
                    </a:cubicBezTo>
                    <a:cubicBezTo>
                      <a:pt x="566" y="1057"/>
                      <a:pt x="729" y="1385"/>
                      <a:pt x="1012" y="1668"/>
                    </a:cubicBezTo>
                    <a:cubicBezTo>
                      <a:pt x="1191" y="1846"/>
                      <a:pt x="1340" y="2025"/>
                      <a:pt x="1503" y="2204"/>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4"/>
              <p:cNvSpPr/>
              <p:nvPr/>
            </p:nvSpPr>
            <p:spPr>
              <a:xfrm>
                <a:off x="7725355" y="2536913"/>
                <a:ext cx="5119" cy="11475"/>
              </a:xfrm>
              <a:custGeom>
                <a:rect b="b" l="l" r="r" t="t"/>
                <a:pathLst>
                  <a:path extrusionOk="0" h="269" w="120">
                    <a:moveTo>
                      <a:pt x="120" y="60"/>
                    </a:moveTo>
                    <a:cubicBezTo>
                      <a:pt x="105" y="134"/>
                      <a:pt x="75" y="194"/>
                      <a:pt x="60" y="268"/>
                    </a:cubicBezTo>
                    <a:cubicBezTo>
                      <a:pt x="46" y="253"/>
                      <a:pt x="16" y="238"/>
                      <a:pt x="1" y="224"/>
                    </a:cubicBezTo>
                    <a:cubicBezTo>
                      <a:pt x="16" y="149"/>
                      <a:pt x="46" y="75"/>
                      <a:pt x="75" y="0"/>
                    </a:cubicBezTo>
                    <a:cubicBezTo>
                      <a:pt x="90" y="30"/>
                      <a:pt x="105" y="45"/>
                      <a:pt x="120" y="6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4"/>
              <p:cNvSpPr/>
              <p:nvPr/>
            </p:nvSpPr>
            <p:spPr>
              <a:xfrm>
                <a:off x="7732990" y="2515329"/>
                <a:ext cx="1322" cy="22267"/>
              </a:xfrm>
              <a:custGeom>
                <a:rect b="b" l="l" r="r" t="t"/>
                <a:pathLst>
                  <a:path extrusionOk="0" h="522" w="31">
                    <a:moveTo>
                      <a:pt x="0" y="0"/>
                    </a:moveTo>
                    <a:cubicBezTo>
                      <a:pt x="15" y="15"/>
                      <a:pt x="30" y="15"/>
                      <a:pt x="30" y="30"/>
                    </a:cubicBezTo>
                    <a:cubicBezTo>
                      <a:pt x="30" y="194"/>
                      <a:pt x="15" y="357"/>
                      <a:pt x="0" y="521"/>
                    </a:cubicBezTo>
                    <a:cubicBezTo>
                      <a:pt x="0" y="342"/>
                      <a:pt x="0" y="179"/>
                      <a:pt x="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4"/>
              <p:cNvSpPr/>
              <p:nvPr/>
            </p:nvSpPr>
            <p:spPr>
              <a:xfrm>
                <a:off x="7728554" y="2302599"/>
                <a:ext cx="1322" cy="9555"/>
              </a:xfrm>
              <a:custGeom>
                <a:rect b="b" l="l" r="r" t="t"/>
                <a:pathLst>
                  <a:path extrusionOk="0" h="224" w="31">
                    <a:moveTo>
                      <a:pt x="30" y="1"/>
                    </a:moveTo>
                    <a:lnTo>
                      <a:pt x="30" y="224"/>
                    </a:lnTo>
                    <a:lnTo>
                      <a:pt x="0" y="224"/>
                    </a:lnTo>
                    <a:lnTo>
                      <a:pt x="0" y="1"/>
                    </a:lnTo>
                    <a:cubicBezTo>
                      <a:pt x="0" y="1"/>
                      <a:pt x="15" y="1"/>
                      <a:pt x="30"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4"/>
              <p:cNvSpPr/>
              <p:nvPr/>
            </p:nvSpPr>
            <p:spPr>
              <a:xfrm>
                <a:off x="7915860" y="2213702"/>
                <a:ext cx="3839" cy="7678"/>
              </a:xfrm>
              <a:custGeom>
                <a:rect b="b" l="l" r="r" t="t"/>
                <a:pathLst>
                  <a:path extrusionOk="0" h="180" w="90">
                    <a:moveTo>
                      <a:pt x="0" y="165"/>
                    </a:moveTo>
                    <a:cubicBezTo>
                      <a:pt x="15" y="105"/>
                      <a:pt x="15" y="60"/>
                      <a:pt x="30" y="1"/>
                    </a:cubicBezTo>
                    <a:cubicBezTo>
                      <a:pt x="45" y="16"/>
                      <a:pt x="75" y="16"/>
                      <a:pt x="90" y="16"/>
                    </a:cubicBezTo>
                    <a:cubicBezTo>
                      <a:pt x="75" y="75"/>
                      <a:pt x="75" y="120"/>
                      <a:pt x="60" y="179"/>
                    </a:cubicBezTo>
                    <a:cubicBezTo>
                      <a:pt x="45" y="165"/>
                      <a:pt x="15" y="165"/>
                      <a:pt x="0" y="16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 name="Google Shape;838;p44"/>
            <p:cNvGrpSpPr/>
            <p:nvPr/>
          </p:nvGrpSpPr>
          <p:grpSpPr>
            <a:xfrm>
              <a:off x="1158225" y="1244472"/>
              <a:ext cx="1423697" cy="3337606"/>
              <a:chOff x="7164717" y="1668932"/>
              <a:chExt cx="997546" cy="2338569"/>
            </a:xfrm>
          </p:grpSpPr>
          <p:sp>
            <p:nvSpPr>
              <p:cNvPr id="839" name="Google Shape;839;p44"/>
              <p:cNvSpPr/>
              <p:nvPr/>
            </p:nvSpPr>
            <p:spPr>
              <a:xfrm>
                <a:off x="7164717" y="1668932"/>
                <a:ext cx="997546" cy="2338569"/>
              </a:xfrm>
              <a:custGeom>
                <a:rect b="b" l="l" r="r" t="t"/>
                <a:pathLst>
                  <a:path extrusionOk="0" h="54822" w="23385">
                    <a:moveTo>
                      <a:pt x="2248" y="28877"/>
                    </a:moveTo>
                    <a:lnTo>
                      <a:pt x="2189" y="28877"/>
                    </a:lnTo>
                    <a:cubicBezTo>
                      <a:pt x="2189" y="28967"/>
                      <a:pt x="2204" y="29056"/>
                      <a:pt x="2204" y="29160"/>
                    </a:cubicBezTo>
                    <a:cubicBezTo>
                      <a:pt x="2218" y="29160"/>
                      <a:pt x="2233" y="29145"/>
                      <a:pt x="2248" y="29145"/>
                    </a:cubicBezTo>
                    <a:close/>
                    <a:moveTo>
                      <a:pt x="12206" y="52544"/>
                    </a:moveTo>
                    <a:lnTo>
                      <a:pt x="12206" y="52544"/>
                    </a:lnTo>
                    <a:lnTo>
                      <a:pt x="12206" y="52544"/>
                    </a:lnTo>
                    <a:lnTo>
                      <a:pt x="12429" y="52723"/>
                    </a:lnTo>
                    <a:cubicBezTo>
                      <a:pt x="12444" y="52738"/>
                      <a:pt x="12474" y="52782"/>
                      <a:pt x="12504" y="52797"/>
                    </a:cubicBezTo>
                    <a:cubicBezTo>
                      <a:pt x="13040" y="53155"/>
                      <a:pt x="13605" y="53482"/>
                      <a:pt x="14201" y="53765"/>
                    </a:cubicBezTo>
                    <a:cubicBezTo>
                      <a:pt x="14245" y="53780"/>
                      <a:pt x="14290" y="53795"/>
                      <a:pt x="14350" y="53810"/>
                    </a:cubicBezTo>
                    <a:cubicBezTo>
                      <a:pt x="14439" y="53854"/>
                      <a:pt x="14528" y="53899"/>
                      <a:pt x="14632" y="53929"/>
                    </a:cubicBezTo>
                    <a:cubicBezTo>
                      <a:pt x="14915" y="54033"/>
                      <a:pt x="15213" y="54167"/>
                      <a:pt x="15511" y="54241"/>
                    </a:cubicBezTo>
                    <a:cubicBezTo>
                      <a:pt x="15838" y="54316"/>
                      <a:pt x="16165" y="54360"/>
                      <a:pt x="16493" y="54420"/>
                    </a:cubicBezTo>
                    <a:cubicBezTo>
                      <a:pt x="16657" y="54435"/>
                      <a:pt x="16835" y="54450"/>
                      <a:pt x="16999" y="54464"/>
                    </a:cubicBezTo>
                    <a:lnTo>
                      <a:pt x="17996" y="54464"/>
                    </a:lnTo>
                    <a:cubicBezTo>
                      <a:pt x="18220" y="54450"/>
                      <a:pt x="18443" y="54435"/>
                      <a:pt x="18666" y="54420"/>
                    </a:cubicBezTo>
                    <a:lnTo>
                      <a:pt x="18696" y="54420"/>
                    </a:lnTo>
                    <a:lnTo>
                      <a:pt x="18711" y="54405"/>
                    </a:lnTo>
                    <a:cubicBezTo>
                      <a:pt x="18830" y="54390"/>
                      <a:pt x="18964" y="54375"/>
                      <a:pt x="19098" y="54360"/>
                    </a:cubicBezTo>
                    <a:lnTo>
                      <a:pt x="19366" y="54301"/>
                    </a:lnTo>
                    <a:cubicBezTo>
                      <a:pt x="19470" y="54256"/>
                      <a:pt x="19559" y="54226"/>
                      <a:pt x="19663" y="54197"/>
                    </a:cubicBezTo>
                    <a:cubicBezTo>
                      <a:pt x="20289" y="53929"/>
                      <a:pt x="20824" y="53527"/>
                      <a:pt x="21286" y="53021"/>
                    </a:cubicBezTo>
                    <a:cubicBezTo>
                      <a:pt x="21345" y="52961"/>
                      <a:pt x="21405" y="52887"/>
                      <a:pt x="21464" y="52812"/>
                    </a:cubicBezTo>
                    <a:cubicBezTo>
                      <a:pt x="21524" y="52738"/>
                      <a:pt x="21569" y="52663"/>
                      <a:pt x="21628" y="52589"/>
                    </a:cubicBezTo>
                    <a:cubicBezTo>
                      <a:pt x="21673" y="52485"/>
                      <a:pt x="21732" y="52381"/>
                      <a:pt x="21792" y="52262"/>
                    </a:cubicBezTo>
                    <a:lnTo>
                      <a:pt x="21792" y="52276"/>
                    </a:lnTo>
                    <a:cubicBezTo>
                      <a:pt x="21956" y="51949"/>
                      <a:pt x="21971" y="51607"/>
                      <a:pt x="22000" y="51264"/>
                    </a:cubicBezTo>
                    <a:cubicBezTo>
                      <a:pt x="22045" y="50609"/>
                      <a:pt x="21673" y="50178"/>
                      <a:pt x="21167" y="49805"/>
                    </a:cubicBezTo>
                    <a:cubicBezTo>
                      <a:pt x="20958" y="49984"/>
                      <a:pt x="20765" y="50148"/>
                      <a:pt x="20571" y="50326"/>
                    </a:cubicBezTo>
                    <a:lnTo>
                      <a:pt x="20571" y="50341"/>
                    </a:lnTo>
                    <a:lnTo>
                      <a:pt x="20571" y="50326"/>
                    </a:lnTo>
                    <a:cubicBezTo>
                      <a:pt x="20452" y="50386"/>
                      <a:pt x="20348" y="50446"/>
                      <a:pt x="20229" y="50490"/>
                    </a:cubicBezTo>
                    <a:cubicBezTo>
                      <a:pt x="20199" y="50505"/>
                      <a:pt x="20170" y="50520"/>
                      <a:pt x="20125" y="50535"/>
                    </a:cubicBezTo>
                    <a:cubicBezTo>
                      <a:pt x="20021" y="50580"/>
                      <a:pt x="19902" y="50609"/>
                      <a:pt x="19797" y="50654"/>
                    </a:cubicBezTo>
                    <a:lnTo>
                      <a:pt x="19797" y="50654"/>
                    </a:lnTo>
                    <a:cubicBezTo>
                      <a:pt x="19515" y="50713"/>
                      <a:pt x="19232" y="50803"/>
                      <a:pt x="18949" y="50833"/>
                    </a:cubicBezTo>
                    <a:cubicBezTo>
                      <a:pt x="17267" y="50981"/>
                      <a:pt x="15764" y="50490"/>
                      <a:pt x="14439" y="49478"/>
                    </a:cubicBezTo>
                    <a:cubicBezTo>
                      <a:pt x="14260" y="49344"/>
                      <a:pt x="14111" y="49151"/>
                      <a:pt x="13963" y="48987"/>
                    </a:cubicBezTo>
                    <a:cubicBezTo>
                      <a:pt x="13933" y="48957"/>
                      <a:pt x="13948" y="48898"/>
                      <a:pt x="13918" y="48793"/>
                    </a:cubicBezTo>
                    <a:cubicBezTo>
                      <a:pt x="14037" y="48898"/>
                      <a:pt x="14111" y="48957"/>
                      <a:pt x="14186" y="49017"/>
                    </a:cubicBezTo>
                    <a:cubicBezTo>
                      <a:pt x="14275" y="49106"/>
                      <a:pt x="14364" y="49180"/>
                      <a:pt x="14469" y="49255"/>
                    </a:cubicBezTo>
                    <a:cubicBezTo>
                      <a:pt x="14573" y="49329"/>
                      <a:pt x="14677" y="49389"/>
                      <a:pt x="14781" y="49463"/>
                    </a:cubicBezTo>
                    <a:cubicBezTo>
                      <a:pt x="14871" y="49523"/>
                      <a:pt x="14975" y="49582"/>
                      <a:pt x="15064" y="49642"/>
                    </a:cubicBezTo>
                    <a:lnTo>
                      <a:pt x="15079" y="49627"/>
                    </a:lnTo>
                    <a:lnTo>
                      <a:pt x="15064" y="49642"/>
                    </a:lnTo>
                    <a:cubicBezTo>
                      <a:pt x="15362" y="49791"/>
                      <a:pt x="15659" y="49939"/>
                      <a:pt x="15942" y="50088"/>
                    </a:cubicBezTo>
                    <a:cubicBezTo>
                      <a:pt x="16136" y="50148"/>
                      <a:pt x="16314" y="50222"/>
                      <a:pt x="16493" y="50282"/>
                    </a:cubicBezTo>
                    <a:cubicBezTo>
                      <a:pt x="16538" y="50312"/>
                      <a:pt x="16567" y="50326"/>
                      <a:pt x="16612" y="50341"/>
                    </a:cubicBezTo>
                    <a:cubicBezTo>
                      <a:pt x="17193" y="50520"/>
                      <a:pt x="17803" y="50580"/>
                      <a:pt x="18398" y="50580"/>
                    </a:cubicBezTo>
                    <a:cubicBezTo>
                      <a:pt x="19336" y="50580"/>
                      <a:pt x="20199" y="50341"/>
                      <a:pt x="20884" y="49672"/>
                    </a:cubicBezTo>
                    <a:cubicBezTo>
                      <a:pt x="21167" y="49404"/>
                      <a:pt x="21375" y="49091"/>
                      <a:pt x="21524" y="48734"/>
                    </a:cubicBezTo>
                    <a:cubicBezTo>
                      <a:pt x="21613" y="48511"/>
                      <a:pt x="21673" y="48287"/>
                      <a:pt x="21703" y="48049"/>
                    </a:cubicBezTo>
                    <a:cubicBezTo>
                      <a:pt x="21747" y="47751"/>
                      <a:pt x="21628" y="47483"/>
                      <a:pt x="21539" y="47230"/>
                    </a:cubicBezTo>
                    <a:cubicBezTo>
                      <a:pt x="21211" y="47156"/>
                      <a:pt x="20899" y="47096"/>
                      <a:pt x="20586" y="47022"/>
                    </a:cubicBezTo>
                    <a:lnTo>
                      <a:pt x="20586" y="47022"/>
                    </a:lnTo>
                    <a:cubicBezTo>
                      <a:pt x="20452" y="46977"/>
                      <a:pt x="20333" y="46918"/>
                      <a:pt x="20199" y="46858"/>
                    </a:cubicBezTo>
                    <a:lnTo>
                      <a:pt x="20199" y="46858"/>
                    </a:lnTo>
                    <a:cubicBezTo>
                      <a:pt x="20095" y="46799"/>
                      <a:pt x="19976" y="46724"/>
                      <a:pt x="19872" y="46665"/>
                    </a:cubicBezTo>
                    <a:cubicBezTo>
                      <a:pt x="19425" y="46397"/>
                      <a:pt x="18949" y="46203"/>
                      <a:pt x="18443" y="46084"/>
                    </a:cubicBezTo>
                    <a:cubicBezTo>
                      <a:pt x="18145" y="46025"/>
                      <a:pt x="17862" y="45906"/>
                      <a:pt x="17565" y="45816"/>
                    </a:cubicBezTo>
                    <a:lnTo>
                      <a:pt x="17550" y="45816"/>
                    </a:lnTo>
                    <a:lnTo>
                      <a:pt x="17565" y="45816"/>
                    </a:lnTo>
                    <a:cubicBezTo>
                      <a:pt x="17505" y="45742"/>
                      <a:pt x="17446" y="45682"/>
                      <a:pt x="17386" y="45608"/>
                    </a:cubicBezTo>
                    <a:cubicBezTo>
                      <a:pt x="17401" y="45593"/>
                      <a:pt x="17431" y="45563"/>
                      <a:pt x="17446" y="45548"/>
                    </a:cubicBezTo>
                    <a:cubicBezTo>
                      <a:pt x="17862" y="45831"/>
                      <a:pt x="18324" y="45891"/>
                      <a:pt x="18800" y="45935"/>
                    </a:cubicBezTo>
                    <a:cubicBezTo>
                      <a:pt x="19053" y="46010"/>
                      <a:pt x="19291" y="46084"/>
                      <a:pt x="19529" y="46159"/>
                    </a:cubicBezTo>
                    <a:lnTo>
                      <a:pt x="19529" y="46159"/>
                    </a:lnTo>
                    <a:cubicBezTo>
                      <a:pt x="19678" y="46233"/>
                      <a:pt x="19812" y="46322"/>
                      <a:pt x="19961" y="46397"/>
                    </a:cubicBezTo>
                    <a:cubicBezTo>
                      <a:pt x="20125" y="46486"/>
                      <a:pt x="20289" y="46590"/>
                      <a:pt x="20452" y="46650"/>
                    </a:cubicBezTo>
                    <a:cubicBezTo>
                      <a:pt x="20646" y="46724"/>
                      <a:pt x="20854" y="46769"/>
                      <a:pt x="21063" y="46829"/>
                    </a:cubicBezTo>
                    <a:cubicBezTo>
                      <a:pt x="21316" y="46903"/>
                      <a:pt x="21554" y="46933"/>
                      <a:pt x="21792" y="46769"/>
                    </a:cubicBezTo>
                    <a:cubicBezTo>
                      <a:pt x="21866" y="46709"/>
                      <a:pt x="21941" y="46650"/>
                      <a:pt x="22000" y="46590"/>
                    </a:cubicBezTo>
                    <a:cubicBezTo>
                      <a:pt x="22194" y="46516"/>
                      <a:pt x="22313" y="46382"/>
                      <a:pt x="22387" y="46203"/>
                    </a:cubicBezTo>
                    <a:cubicBezTo>
                      <a:pt x="22417" y="46174"/>
                      <a:pt x="22432" y="46129"/>
                      <a:pt x="22447" y="46099"/>
                    </a:cubicBezTo>
                    <a:cubicBezTo>
                      <a:pt x="22596" y="45831"/>
                      <a:pt x="22670" y="45548"/>
                      <a:pt x="22640" y="45266"/>
                    </a:cubicBezTo>
                    <a:cubicBezTo>
                      <a:pt x="22611" y="44789"/>
                      <a:pt x="22551" y="44328"/>
                      <a:pt x="22462" y="43881"/>
                    </a:cubicBezTo>
                    <a:cubicBezTo>
                      <a:pt x="22387" y="43465"/>
                      <a:pt x="22387" y="43063"/>
                      <a:pt x="22417" y="42646"/>
                    </a:cubicBezTo>
                    <a:cubicBezTo>
                      <a:pt x="22447" y="42140"/>
                      <a:pt x="22462" y="41619"/>
                      <a:pt x="22447" y="41113"/>
                    </a:cubicBezTo>
                    <a:cubicBezTo>
                      <a:pt x="22432" y="40711"/>
                      <a:pt x="22298" y="40324"/>
                      <a:pt x="22030" y="40011"/>
                    </a:cubicBezTo>
                    <a:cubicBezTo>
                      <a:pt x="22000" y="40026"/>
                      <a:pt x="22000" y="40026"/>
                      <a:pt x="21985" y="40041"/>
                    </a:cubicBezTo>
                    <a:cubicBezTo>
                      <a:pt x="21956" y="40071"/>
                      <a:pt x="21926" y="40101"/>
                      <a:pt x="21896" y="40130"/>
                    </a:cubicBezTo>
                    <a:cubicBezTo>
                      <a:pt x="21658" y="40443"/>
                      <a:pt x="21301" y="40577"/>
                      <a:pt x="20929" y="40592"/>
                    </a:cubicBezTo>
                    <a:cubicBezTo>
                      <a:pt x="20467" y="40592"/>
                      <a:pt x="19991" y="40592"/>
                      <a:pt x="19544" y="40502"/>
                    </a:cubicBezTo>
                    <a:cubicBezTo>
                      <a:pt x="18666" y="40309"/>
                      <a:pt x="17892" y="39892"/>
                      <a:pt x="17341" y="39148"/>
                    </a:cubicBezTo>
                    <a:cubicBezTo>
                      <a:pt x="17178" y="38940"/>
                      <a:pt x="17014" y="38716"/>
                      <a:pt x="16850" y="38493"/>
                    </a:cubicBezTo>
                    <a:lnTo>
                      <a:pt x="16850" y="38493"/>
                    </a:lnTo>
                    <a:cubicBezTo>
                      <a:pt x="16820" y="38404"/>
                      <a:pt x="16776" y="38314"/>
                      <a:pt x="16746" y="38225"/>
                    </a:cubicBezTo>
                    <a:cubicBezTo>
                      <a:pt x="16731" y="38180"/>
                      <a:pt x="16746" y="38121"/>
                      <a:pt x="16761" y="38076"/>
                    </a:cubicBezTo>
                    <a:cubicBezTo>
                      <a:pt x="16850" y="38180"/>
                      <a:pt x="16939" y="38299"/>
                      <a:pt x="17029" y="38404"/>
                    </a:cubicBezTo>
                    <a:cubicBezTo>
                      <a:pt x="17133" y="38523"/>
                      <a:pt x="17222" y="38627"/>
                      <a:pt x="17312" y="38746"/>
                    </a:cubicBezTo>
                    <a:lnTo>
                      <a:pt x="17326" y="38731"/>
                    </a:lnTo>
                    <a:lnTo>
                      <a:pt x="17312" y="38746"/>
                    </a:lnTo>
                    <a:cubicBezTo>
                      <a:pt x="17520" y="39044"/>
                      <a:pt x="17743" y="39312"/>
                      <a:pt x="18041" y="39505"/>
                    </a:cubicBezTo>
                    <a:lnTo>
                      <a:pt x="18041" y="39505"/>
                    </a:lnTo>
                    <a:cubicBezTo>
                      <a:pt x="18145" y="39580"/>
                      <a:pt x="18264" y="39654"/>
                      <a:pt x="18368" y="39743"/>
                    </a:cubicBezTo>
                    <a:cubicBezTo>
                      <a:pt x="18398" y="39758"/>
                      <a:pt x="18428" y="39773"/>
                      <a:pt x="18458" y="39788"/>
                    </a:cubicBezTo>
                    <a:cubicBezTo>
                      <a:pt x="18607" y="39862"/>
                      <a:pt x="18770" y="39937"/>
                      <a:pt x="18919" y="40011"/>
                    </a:cubicBezTo>
                    <a:cubicBezTo>
                      <a:pt x="18949" y="40026"/>
                      <a:pt x="18994" y="40041"/>
                      <a:pt x="19023" y="40056"/>
                    </a:cubicBezTo>
                    <a:cubicBezTo>
                      <a:pt x="19187" y="40115"/>
                      <a:pt x="19351" y="40175"/>
                      <a:pt x="19529" y="40220"/>
                    </a:cubicBezTo>
                    <a:lnTo>
                      <a:pt x="19529" y="40220"/>
                    </a:lnTo>
                    <a:cubicBezTo>
                      <a:pt x="19738" y="40234"/>
                      <a:pt x="19961" y="40264"/>
                      <a:pt x="20184" y="40279"/>
                    </a:cubicBezTo>
                    <a:lnTo>
                      <a:pt x="20184" y="40279"/>
                    </a:lnTo>
                    <a:cubicBezTo>
                      <a:pt x="20452" y="40294"/>
                      <a:pt x="20720" y="40339"/>
                      <a:pt x="20973" y="40324"/>
                    </a:cubicBezTo>
                    <a:cubicBezTo>
                      <a:pt x="21167" y="40309"/>
                      <a:pt x="21375" y="40279"/>
                      <a:pt x="21509" y="40101"/>
                    </a:cubicBezTo>
                    <a:cubicBezTo>
                      <a:pt x="21598" y="40011"/>
                      <a:pt x="21688" y="39922"/>
                      <a:pt x="21792" y="39818"/>
                    </a:cubicBezTo>
                    <a:cubicBezTo>
                      <a:pt x="21851" y="39743"/>
                      <a:pt x="21896" y="39684"/>
                      <a:pt x="21956" y="39609"/>
                    </a:cubicBezTo>
                    <a:cubicBezTo>
                      <a:pt x="22015" y="39535"/>
                      <a:pt x="22060" y="39460"/>
                      <a:pt x="22119" y="39386"/>
                    </a:cubicBezTo>
                    <a:cubicBezTo>
                      <a:pt x="22179" y="39297"/>
                      <a:pt x="22224" y="39207"/>
                      <a:pt x="22283" y="39118"/>
                    </a:cubicBezTo>
                    <a:lnTo>
                      <a:pt x="22283" y="39118"/>
                    </a:lnTo>
                    <a:cubicBezTo>
                      <a:pt x="22536" y="38463"/>
                      <a:pt x="22670" y="37793"/>
                      <a:pt x="22670" y="37094"/>
                    </a:cubicBezTo>
                    <a:cubicBezTo>
                      <a:pt x="22700" y="36766"/>
                      <a:pt x="22715" y="36424"/>
                      <a:pt x="22730" y="36082"/>
                    </a:cubicBezTo>
                    <a:cubicBezTo>
                      <a:pt x="22730" y="35933"/>
                      <a:pt x="22700" y="35784"/>
                      <a:pt x="22670" y="35620"/>
                    </a:cubicBezTo>
                    <a:lnTo>
                      <a:pt x="22685" y="35605"/>
                    </a:lnTo>
                    <a:lnTo>
                      <a:pt x="22670" y="35590"/>
                    </a:lnTo>
                    <a:cubicBezTo>
                      <a:pt x="22655" y="35471"/>
                      <a:pt x="22640" y="35367"/>
                      <a:pt x="22625" y="35248"/>
                    </a:cubicBezTo>
                    <a:cubicBezTo>
                      <a:pt x="22521" y="34876"/>
                      <a:pt x="22432" y="34519"/>
                      <a:pt x="22343" y="34161"/>
                    </a:cubicBezTo>
                    <a:cubicBezTo>
                      <a:pt x="22313" y="34042"/>
                      <a:pt x="22268" y="33938"/>
                      <a:pt x="22224" y="33819"/>
                    </a:cubicBezTo>
                    <a:cubicBezTo>
                      <a:pt x="22224" y="33774"/>
                      <a:pt x="22209" y="33730"/>
                      <a:pt x="22194" y="33685"/>
                    </a:cubicBezTo>
                    <a:cubicBezTo>
                      <a:pt x="21971" y="33164"/>
                      <a:pt x="21747" y="32628"/>
                      <a:pt x="21524" y="32107"/>
                    </a:cubicBezTo>
                    <a:cubicBezTo>
                      <a:pt x="21479" y="31973"/>
                      <a:pt x="21450" y="31825"/>
                      <a:pt x="21405" y="31691"/>
                    </a:cubicBezTo>
                    <a:cubicBezTo>
                      <a:pt x="21435" y="31661"/>
                      <a:pt x="21464" y="31646"/>
                      <a:pt x="21494" y="31631"/>
                    </a:cubicBezTo>
                    <a:cubicBezTo>
                      <a:pt x="21569" y="31750"/>
                      <a:pt x="21673" y="31854"/>
                      <a:pt x="21732" y="31973"/>
                    </a:cubicBezTo>
                    <a:cubicBezTo>
                      <a:pt x="21822" y="32137"/>
                      <a:pt x="21896" y="32316"/>
                      <a:pt x="21971" y="32494"/>
                    </a:cubicBezTo>
                    <a:cubicBezTo>
                      <a:pt x="22015" y="32420"/>
                      <a:pt x="22030" y="32360"/>
                      <a:pt x="22030" y="32301"/>
                    </a:cubicBezTo>
                    <a:cubicBezTo>
                      <a:pt x="22015" y="31914"/>
                      <a:pt x="22075" y="31527"/>
                      <a:pt x="22179" y="31140"/>
                    </a:cubicBezTo>
                    <a:cubicBezTo>
                      <a:pt x="22268" y="30753"/>
                      <a:pt x="22328" y="30366"/>
                      <a:pt x="22402" y="29979"/>
                    </a:cubicBezTo>
                    <a:lnTo>
                      <a:pt x="22402" y="29994"/>
                    </a:lnTo>
                    <a:cubicBezTo>
                      <a:pt x="22432" y="29815"/>
                      <a:pt x="22492" y="29636"/>
                      <a:pt x="22492" y="29458"/>
                    </a:cubicBezTo>
                    <a:cubicBezTo>
                      <a:pt x="22521" y="28312"/>
                      <a:pt x="22551" y="27151"/>
                      <a:pt x="22492" y="26004"/>
                    </a:cubicBezTo>
                    <a:cubicBezTo>
                      <a:pt x="22492" y="25781"/>
                      <a:pt x="22402" y="25573"/>
                      <a:pt x="22343" y="25350"/>
                    </a:cubicBezTo>
                    <a:lnTo>
                      <a:pt x="22343" y="25350"/>
                    </a:lnTo>
                    <a:cubicBezTo>
                      <a:pt x="22238" y="25171"/>
                      <a:pt x="22164" y="24963"/>
                      <a:pt x="22030" y="24814"/>
                    </a:cubicBezTo>
                    <a:cubicBezTo>
                      <a:pt x="21539" y="24263"/>
                      <a:pt x="20973" y="23802"/>
                      <a:pt x="20229" y="23593"/>
                    </a:cubicBezTo>
                    <a:cubicBezTo>
                      <a:pt x="20095" y="23548"/>
                      <a:pt x="19976" y="23459"/>
                      <a:pt x="19857" y="23370"/>
                    </a:cubicBezTo>
                    <a:cubicBezTo>
                      <a:pt x="19812" y="23340"/>
                      <a:pt x="19812" y="23281"/>
                      <a:pt x="19782" y="23191"/>
                    </a:cubicBezTo>
                    <a:cubicBezTo>
                      <a:pt x="19961" y="23266"/>
                      <a:pt x="20095" y="23325"/>
                      <a:pt x="20244" y="23385"/>
                    </a:cubicBezTo>
                    <a:cubicBezTo>
                      <a:pt x="20482" y="23474"/>
                      <a:pt x="20735" y="23563"/>
                      <a:pt x="21018" y="23653"/>
                    </a:cubicBezTo>
                    <a:cubicBezTo>
                      <a:pt x="21092" y="23548"/>
                      <a:pt x="21197" y="23444"/>
                      <a:pt x="21286" y="23325"/>
                    </a:cubicBezTo>
                    <a:cubicBezTo>
                      <a:pt x="21345" y="23251"/>
                      <a:pt x="21405" y="23176"/>
                      <a:pt x="21450" y="23102"/>
                    </a:cubicBezTo>
                    <a:cubicBezTo>
                      <a:pt x="21494" y="23042"/>
                      <a:pt x="21524" y="22983"/>
                      <a:pt x="21569" y="22938"/>
                    </a:cubicBezTo>
                    <a:cubicBezTo>
                      <a:pt x="21628" y="22849"/>
                      <a:pt x="21673" y="22760"/>
                      <a:pt x="21732" y="22655"/>
                    </a:cubicBezTo>
                    <a:cubicBezTo>
                      <a:pt x="21792" y="22536"/>
                      <a:pt x="21837" y="22402"/>
                      <a:pt x="21896" y="22268"/>
                    </a:cubicBezTo>
                    <a:cubicBezTo>
                      <a:pt x="22045" y="22060"/>
                      <a:pt x="22045" y="21807"/>
                      <a:pt x="22060" y="21569"/>
                    </a:cubicBezTo>
                    <a:cubicBezTo>
                      <a:pt x="22060" y="21122"/>
                      <a:pt x="22075" y="20691"/>
                      <a:pt x="22045" y="20244"/>
                    </a:cubicBezTo>
                    <a:cubicBezTo>
                      <a:pt x="22030" y="19872"/>
                      <a:pt x="22015" y="19485"/>
                      <a:pt x="21851" y="19128"/>
                    </a:cubicBezTo>
                    <a:lnTo>
                      <a:pt x="21851" y="19128"/>
                    </a:lnTo>
                    <a:cubicBezTo>
                      <a:pt x="21762" y="18815"/>
                      <a:pt x="21688" y="18473"/>
                      <a:pt x="21554" y="18175"/>
                    </a:cubicBezTo>
                    <a:cubicBezTo>
                      <a:pt x="21405" y="17892"/>
                      <a:pt x="21197" y="17624"/>
                      <a:pt x="20988" y="17312"/>
                    </a:cubicBezTo>
                    <a:cubicBezTo>
                      <a:pt x="21107" y="17341"/>
                      <a:pt x="21167" y="17371"/>
                      <a:pt x="21226" y="17386"/>
                    </a:cubicBezTo>
                    <a:lnTo>
                      <a:pt x="21241" y="17386"/>
                    </a:lnTo>
                    <a:lnTo>
                      <a:pt x="21226" y="17386"/>
                    </a:lnTo>
                    <a:cubicBezTo>
                      <a:pt x="21316" y="17475"/>
                      <a:pt x="21390" y="17565"/>
                      <a:pt x="21494" y="17669"/>
                    </a:cubicBezTo>
                    <a:cubicBezTo>
                      <a:pt x="21539" y="17505"/>
                      <a:pt x="21554" y="17386"/>
                      <a:pt x="21584" y="17282"/>
                    </a:cubicBezTo>
                    <a:lnTo>
                      <a:pt x="21584" y="17282"/>
                    </a:lnTo>
                    <a:cubicBezTo>
                      <a:pt x="21628" y="17103"/>
                      <a:pt x="21673" y="16925"/>
                      <a:pt x="21703" y="16746"/>
                    </a:cubicBezTo>
                    <a:cubicBezTo>
                      <a:pt x="21792" y="16329"/>
                      <a:pt x="21911" y="15898"/>
                      <a:pt x="21896" y="15451"/>
                    </a:cubicBezTo>
                    <a:cubicBezTo>
                      <a:pt x="21881" y="14811"/>
                      <a:pt x="21688" y="14245"/>
                      <a:pt x="21226" y="13784"/>
                    </a:cubicBezTo>
                    <a:cubicBezTo>
                      <a:pt x="21122" y="13680"/>
                      <a:pt x="21018" y="13590"/>
                      <a:pt x="20884" y="13486"/>
                    </a:cubicBezTo>
                    <a:cubicBezTo>
                      <a:pt x="21077" y="13442"/>
                      <a:pt x="21167" y="13605"/>
                      <a:pt x="21286" y="13635"/>
                    </a:cubicBezTo>
                    <a:lnTo>
                      <a:pt x="21316" y="13650"/>
                    </a:lnTo>
                    <a:lnTo>
                      <a:pt x="21331" y="13650"/>
                    </a:lnTo>
                    <a:cubicBezTo>
                      <a:pt x="21464" y="13769"/>
                      <a:pt x="21598" y="13903"/>
                      <a:pt x="21718" y="14037"/>
                    </a:cubicBezTo>
                    <a:lnTo>
                      <a:pt x="21718" y="14037"/>
                    </a:lnTo>
                    <a:cubicBezTo>
                      <a:pt x="21762" y="14097"/>
                      <a:pt x="21807" y="14171"/>
                      <a:pt x="21881" y="14275"/>
                    </a:cubicBezTo>
                    <a:cubicBezTo>
                      <a:pt x="21911" y="14171"/>
                      <a:pt x="21941" y="14097"/>
                      <a:pt x="21971" y="14037"/>
                    </a:cubicBezTo>
                    <a:lnTo>
                      <a:pt x="21971" y="14037"/>
                    </a:lnTo>
                    <a:cubicBezTo>
                      <a:pt x="22015" y="13888"/>
                      <a:pt x="22090" y="13739"/>
                      <a:pt x="22119" y="13576"/>
                    </a:cubicBezTo>
                    <a:cubicBezTo>
                      <a:pt x="22149" y="13248"/>
                      <a:pt x="22164" y="12921"/>
                      <a:pt x="22194" y="12593"/>
                    </a:cubicBezTo>
                    <a:cubicBezTo>
                      <a:pt x="22253" y="11864"/>
                      <a:pt x="22224" y="11149"/>
                      <a:pt x="22105" y="10435"/>
                    </a:cubicBezTo>
                    <a:cubicBezTo>
                      <a:pt x="22000" y="9795"/>
                      <a:pt x="21956" y="9140"/>
                      <a:pt x="21360" y="8649"/>
                    </a:cubicBezTo>
                    <a:lnTo>
                      <a:pt x="21673" y="8649"/>
                    </a:lnTo>
                    <a:lnTo>
                      <a:pt x="21673" y="8634"/>
                    </a:lnTo>
                    <a:cubicBezTo>
                      <a:pt x="21926" y="8872"/>
                      <a:pt x="22075" y="9185"/>
                      <a:pt x="22224" y="9572"/>
                    </a:cubicBezTo>
                    <a:cubicBezTo>
                      <a:pt x="22313" y="9333"/>
                      <a:pt x="22402" y="9155"/>
                      <a:pt x="22432" y="8976"/>
                    </a:cubicBezTo>
                    <a:cubicBezTo>
                      <a:pt x="22566" y="8306"/>
                      <a:pt x="22700" y="7636"/>
                      <a:pt x="22774" y="6967"/>
                    </a:cubicBezTo>
                    <a:cubicBezTo>
                      <a:pt x="22834" y="6416"/>
                      <a:pt x="22819" y="5850"/>
                      <a:pt x="22834" y="5300"/>
                    </a:cubicBezTo>
                    <a:cubicBezTo>
                      <a:pt x="22849" y="4645"/>
                      <a:pt x="22804" y="3990"/>
                      <a:pt x="22953" y="3350"/>
                    </a:cubicBezTo>
                    <a:lnTo>
                      <a:pt x="22953" y="3365"/>
                    </a:lnTo>
                    <a:cubicBezTo>
                      <a:pt x="23132" y="2933"/>
                      <a:pt x="23102" y="2486"/>
                      <a:pt x="22998" y="2055"/>
                    </a:cubicBezTo>
                    <a:cubicBezTo>
                      <a:pt x="22804" y="1296"/>
                      <a:pt x="22477" y="983"/>
                      <a:pt x="21554" y="879"/>
                    </a:cubicBezTo>
                    <a:cubicBezTo>
                      <a:pt x="20973" y="819"/>
                      <a:pt x="20467" y="1102"/>
                      <a:pt x="19976" y="1355"/>
                    </a:cubicBezTo>
                    <a:cubicBezTo>
                      <a:pt x="19902" y="1400"/>
                      <a:pt x="19857" y="1474"/>
                      <a:pt x="19782" y="1549"/>
                    </a:cubicBezTo>
                    <a:cubicBezTo>
                      <a:pt x="19842" y="1578"/>
                      <a:pt x="19872" y="1593"/>
                      <a:pt x="19902" y="1608"/>
                    </a:cubicBezTo>
                    <a:cubicBezTo>
                      <a:pt x="20170" y="1772"/>
                      <a:pt x="20408" y="1965"/>
                      <a:pt x="20542" y="2263"/>
                    </a:cubicBezTo>
                    <a:cubicBezTo>
                      <a:pt x="20527" y="2323"/>
                      <a:pt x="20497" y="2382"/>
                      <a:pt x="20467" y="2442"/>
                    </a:cubicBezTo>
                    <a:cubicBezTo>
                      <a:pt x="20408" y="2412"/>
                      <a:pt x="20318" y="2397"/>
                      <a:pt x="20289" y="2337"/>
                    </a:cubicBezTo>
                    <a:cubicBezTo>
                      <a:pt x="20110" y="2010"/>
                      <a:pt x="19797" y="1846"/>
                      <a:pt x="19455" y="1712"/>
                    </a:cubicBezTo>
                    <a:cubicBezTo>
                      <a:pt x="19157" y="1593"/>
                      <a:pt x="18830" y="1563"/>
                      <a:pt x="18517" y="1578"/>
                    </a:cubicBezTo>
                    <a:cubicBezTo>
                      <a:pt x="18160" y="1608"/>
                      <a:pt x="17877" y="1727"/>
                      <a:pt x="17654" y="2010"/>
                    </a:cubicBezTo>
                    <a:cubicBezTo>
                      <a:pt x="17624" y="2070"/>
                      <a:pt x="17565" y="2099"/>
                      <a:pt x="17475" y="2189"/>
                    </a:cubicBezTo>
                    <a:cubicBezTo>
                      <a:pt x="17475" y="2084"/>
                      <a:pt x="17460" y="2040"/>
                      <a:pt x="17475" y="2010"/>
                    </a:cubicBezTo>
                    <a:cubicBezTo>
                      <a:pt x="17550" y="1757"/>
                      <a:pt x="17743" y="1593"/>
                      <a:pt x="17967" y="1489"/>
                    </a:cubicBezTo>
                    <a:cubicBezTo>
                      <a:pt x="18264" y="1325"/>
                      <a:pt x="18607" y="1296"/>
                      <a:pt x="18934" y="1340"/>
                    </a:cubicBezTo>
                    <a:cubicBezTo>
                      <a:pt x="19172" y="1370"/>
                      <a:pt x="19395" y="1429"/>
                      <a:pt x="19634" y="1474"/>
                    </a:cubicBezTo>
                    <a:cubicBezTo>
                      <a:pt x="19961" y="1042"/>
                      <a:pt x="20467" y="894"/>
                      <a:pt x="20944" y="730"/>
                    </a:cubicBezTo>
                    <a:cubicBezTo>
                      <a:pt x="21435" y="551"/>
                      <a:pt x="21941" y="611"/>
                      <a:pt x="22432" y="804"/>
                    </a:cubicBezTo>
                    <a:cubicBezTo>
                      <a:pt x="22283" y="655"/>
                      <a:pt x="22134" y="551"/>
                      <a:pt x="21941" y="522"/>
                    </a:cubicBezTo>
                    <a:cubicBezTo>
                      <a:pt x="21807" y="492"/>
                      <a:pt x="21673" y="462"/>
                      <a:pt x="21539" y="417"/>
                    </a:cubicBezTo>
                    <a:cubicBezTo>
                      <a:pt x="21271" y="313"/>
                      <a:pt x="21003" y="313"/>
                      <a:pt x="20735" y="358"/>
                    </a:cubicBezTo>
                    <a:cubicBezTo>
                      <a:pt x="20155" y="462"/>
                      <a:pt x="19589" y="492"/>
                      <a:pt x="19023" y="328"/>
                    </a:cubicBezTo>
                    <a:cubicBezTo>
                      <a:pt x="18607" y="209"/>
                      <a:pt x="18160" y="209"/>
                      <a:pt x="17743" y="298"/>
                    </a:cubicBezTo>
                    <a:cubicBezTo>
                      <a:pt x="17401" y="358"/>
                      <a:pt x="17059" y="417"/>
                      <a:pt x="16716" y="522"/>
                    </a:cubicBezTo>
                    <a:cubicBezTo>
                      <a:pt x="16225" y="670"/>
                      <a:pt x="15734" y="849"/>
                      <a:pt x="15243" y="1013"/>
                    </a:cubicBezTo>
                    <a:cubicBezTo>
                      <a:pt x="14707" y="1191"/>
                      <a:pt x="14245" y="1504"/>
                      <a:pt x="13873" y="1950"/>
                    </a:cubicBezTo>
                    <a:cubicBezTo>
                      <a:pt x="13650" y="2203"/>
                      <a:pt x="13442" y="2486"/>
                      <a:pt x="13218" y="2754"/>
                    </a:cubicBezTo>
                    <a:cubicBezTo>
                      <a:pt x="13159" y="2829"/>
                      <a:pt x="13129" y="2963"/>
                      <a:pt x="12980" y="2948"/>
                    </a:cubicBezTo>
                    <a:cubicBezTo>
                      <a:pt x="13040" y="2799"/>
                      <a:pt x="13099" y="2650"/>
                      <a:pt x="13159" y="2457"/>
                    </a:cubicBezTo>
                    <a:cubicBezTo>
                      <a:pt x="12950" y="2471"/>
                      <a:pt x="12757" y="2471"/>
                      <a:pt x="12578" y="2501"/>
                    </a:cubicBezTo>
                    <a:cubicBezTo>
                      <a:pt x="12132" y="2576"/>
                      <a:pt x="11804" y="2844"/>
                      <a:pt x="11521" y="3171"/>
                    </a:cubicBezTo>
                    <a:cubicBezTo>
                      <a:pt x="11149" y="3588"/>
                      <a:pt x="10718" y="3900"/>
                      <a:pt x="10167" y="4064"/>
                    </a:cubicBezTo>
                    <a:cubicBezTo>
                      <a:pt x="9899" y="4153"/>
                      <a:pt x="9676" y="4317"/>
                      <a:pt x="9482" y="4526"/>
                    </a:cubicBezTo>
                    <a:cubicBezTo>
                      <a:pt x="9006" y="5047"/>
                      <a:pt x="8634" y="5642"/>
                      <a:pt x="8306" y="6252"/>
                    </a:cubicBezTo>
                    <a:cubicBezTo>
                      <a:pt x="8113" y="6580"/>
                      <a:pt x="8009" y="6937"/>
                      <a:pt x="8038" y="7324"/>
                    </a:cubicBezTo>
                    <a:cubicBezTo>
                      <a:pt x="8083" y="7339"/>
                      <a:pt x="8113" y="7324"/>
                      <a:pt x="8128" y="7339"/>
                    </a:cubicBezTo>
                    <a:cubicBezTo>
                      <a:pt x="8187" y="7369"/>
                      <a:pt x="8247" y="7398"/>
                      <a:pt x="8262" y="7458"/>
                    </a:cubicBezTo>
                    <a:cubicBezTo>
                      <a:pt x="8277" y="7488"/>
                      <a:pt x="8217" y="7547"/>
                      <a:pt x="8187" y="7577"/>
                    </a:cubicBezTo>
                    <a:cubicBezTo>
                      <a:pt x="8172" y="7607"/>
                      <a:pt x="8128" y="7622"/>
                      <a:pt x="8098" y="7651"/>
                    </a:cubicBezTo>
                    <a:cubicBezTo>
                      <a:pt x="6758" y="8619"/>
                      <a:pt x="5865" y="9869"/>
                      <a:pt x="5761" y="11581"/>
                    </a:cubicBezTo>
                    <a:cubicBezTo>
                      <a:pt x="5731" y="12162"/>
                      <a:pt x="5612" y="12712"/>
                      <a:pt x="5300" y="13203"/>
                    </a:cubicBezTo>
                    <a:cubicBezTo>
                      <a:pt x="5166" y="13397"/>
                      <a:pt x="5047" y="13605"/>
                      <a:pt x="4927" y="13814"/>
                    </a:cubicBezTo>
                    <a:cubicBezTo>
                      <a:pt x="4660" y="14320"/>
                      <a:pt x="4719" y="14841"/>
                      <a:pt x="4793" y="15406"/>
                    </a:cubicBezTo>
                    <a:cubicBezTo>
                      <a:pt x="5151" y="14900"/>
                      <a:pt x="5151" y="14900"/>
                      <a:pt x="5329" y="14900"/>
                    </a:cubicBezTo>
                    <a:cubicBezTo>
                      <a:pt x="5210" y="15168"/>
                      <a:pt x="5047" y="15406"/>
                      <a:pt x="4987" y="15674"/>
                    </a:cubicBezTo>
                    <a:cubicBezTo>
                      <a:pt x="4942" y="15942"/>
                      <a:pt x="4793" y="16195"/>
                      <a:pt x="4913" y="16478"/>
                    </a:cubicBezTo>
                    <a:cubicBezTo>
                      <a:pt x="4957" y="16463"/>
                      <a:pt x="5002" y="16463"/>
                      <a:pt x="5047" y="16448"/>
                    </a:cubicBezTo>
                    <a:cubicBezTo>
                      <a:pt x="5121" y="16508"/>
                      <a:pt x="5121" y="16582"/>
                      <a:pt x="5076" y="16657"/>
                    </a:cubicBezTo>
                    <a:cubicBezTo>
                      <a:pt x="5047" y="16731"/>
                      <a:pt x="5017" y="16806"/>
                      <a:pt x="4987" y="16880"/>
                    </a:cubicBezTo>
                    <a:lnTo>
                      <a:pt x="5002" y="16880"/>
                    </a:lnTo>
                    <a:cubicBezTo>
                      <a:pt x="4972" y="16880"/>
                      <a:pt x="4942" y="16880"/>
                      <a:pt x="4927" y="16910"/>
                    </a:cubicBezTo>
                    <a:cubicBezTo>
                      <a:pt x="4630" y="17282"/>
                      <a:pt x="4347" y="17654"/>
                      <a:pt x="4049" y="18026"/>
                    </a:cubicBezTo>
                    <a:cubicBezTo>
                      <a:pt x="4019" y="18086"/>
                      <a:pt x="3990" y="18130"/>
                      <a:pt x="3960" y="18190"/>
                    </a:cubicBezTo>
                    <a:cubicBezTo>
                      <a:pt x="3826" y="18413"/>
                      <a:pt x="3692" y="18636"/>
                      <a:pt x="3558" y="18860"/>
                    </a:cubicBezTo>
                    <a:cubicBezTo>
                      <a:pt x="3498" y="18964"/>
                      <a:pt x="3454" y="19068"/>
                      <a:pt x="3409" y="19172"/>
                    </a:cubicBezTo>
                    <a:cubicBezTo>
                      <a:pt x="3320" y="19306"/>
                      <a:pt x="3245" y="19440"/>
                      <a:pt x="3171" y="19574"/>
                    </a:cubicBezTo>
                    <a:lnTo>
                      <a:pt x="3186" y="19574"/>
                    </a:lnTo>
                    <a:cubicBezTo>
                      <a:pt x="3037" y="19827"/>
                      <a:pt x="2888" y="20080"/>
                      <a:pt x="2769" y="20348"/>
                    </a:cubicBezTo>
                    <a:cubicBezTo>
                      <a:pt x="2486" y="21063"/>
                      <a:pt x="2174" y="21777"/>
                      <a:pt x="2010" y="22551"/>
                    </a:cubicBezTo>
                    <a:cubicBezTo>
                      <a:pt x="1995" y="22611"/>
                      <a:pt x="1980" y="22685"/>
                      <a:pt x="1965" y="22745"/>
                    </a:cubicBezTo>
                    <a:cubicBezTo>
                      <a:pt x="1950" y="22789"/>
                      <a:pt x="1936" y="22834"/>
                      <a:pt x="1921" y="22864"/>
                    </a:cubicBezTo>
                    <a:cubicBezTo>
                      <a:pt x="1727" y="23638"/>
                      <a:pt x="1683" y="24427"/>
                      <a:pt x="1593" y="25201"/>
                    </a:cubicBezTo>
                    <a:cubicBezTo>
                      <a:pt x="1563" y="25573"/>
                      <a:pt x="1549" y="25945"/>
                      <a:pt x="1519" y="26317"/>
                    </a:cubicBezTo>
                    <a:cubicBezTo>
                      <a:pt x="1504" y="26645"/>
                      <a:pt x="1474" y="26957"/>
                      <a:pt x="1474" y="27270"/>
                    </a:cubicBezTo>
                    <a:cubicBezTo>
                      <a:pt x="1459" y="27389"/>
                      <a:pt x="1504" y="27523"/>
                      <a:pt x="1534" y="27642"/>
                    </a:cubicBezTo>
                    <a:cubicBezTo>
                      <a:pt x="1504" y="27806"/>
                      <a:pt x="1623" y="27791"/>
                      <a:pt x="1727" y="27791"/>
                    </a:cubicBezTo>
                    <a:cubicBezTo>
                      <a:pt x="2055" y="27820"/>
                      <a:pt x="2337" y="27925"/>
                      <a:pt x="2516" y="28222"/>
                    </a:cubicBezTo>
                    <a:cubicBezTo>
                      <a:pt x="2635" y="28505"/>
                      <a:pt x="2605" y="28803"/>
                      <a:pt x="2576" y="29101"/>
                    </a:cubicBezTo>
                    <a:lnTo>
                      <a:pt x="2576" y="29086"/>
                    </a:lnTo>
                    <a:cubicBezTo>
                      <a:pt x="2546" y="29130"/>
                      <a:pt x="2531" y="29190"/>
                      <a:pt x="2501" y="29235"/>
                    </a:cubicBezTo>
                    <a:cubicBezTo>
                      <a:pt x="2442" y="29354"/>
                      <a:pt x="2442" y="29562"/>
                      <a:pt x="2248" y="29532"/>
                    </a:cubicBezTo>
                    <a:cubicBezTo>
                      <a:pt x="2084" y="29517"/>
                      <a:pt x="2055" y="29339"/>
                      <a:pt x="2025" y="29205"/>
                    </a:cubicBezTo>
                    <a:cubicBezTo>
                      <a:pt x="1950" y="28952"/>
                      <a:pt x="1965" y="28684"/>
                      <a:pt x="2010" y="28416"/>
                    </a:cubicBezTo>
                    <a:cubicBezTo>
                      <a:pt x="2025" y="28341"/>
                      <a:pt x="2114" y="28237"/>
                      <a:pt x="1995" y="28148"/>
                    </a:cubicBezTo>
                    <a:lnTo>
                      <a:pt x="1980" y="28148"/>
                    </a:lnTo>
                    <a:cubicBezTo>
                      <a:pt x="1876" y="28133"/>
                      <a:pt x="1787" y="28088"/>
                      <a:pt x="1668" y="28088"/>
                    </a:cubicBezTo>
                    <a:cubicBezTo>
                      <a:pt x="1459" y="28059"/>
                      <a:pt x="1310" y="27954"/>
                      <a:pt x="1266" y="27731"/>
                    </a:cubicBezTo>
                    <a:cubicBezTo>
                      <a:pt x="1236" y="27538"/>
                      <a:pt x="1221" y="27329"/>
                      <a:pt x="1206" y="27121"/>
                    </a:cubicBezTo>
                    <a:cubicBezTo>
                      <a:pt x="1191" y="27032"/>
                      <a:pt x="1236" y="26942"/>
                      <a:pt x="1147" y="26838"/>
                    </a:cubicBezTo>
                    <a:cubicBezTo>
                      <a:pt x="1102" y="26942"/>
                      <a:pt x="1072" y="27032"/>
                      <a:pt x="1042" y="27121"/>
                    </a:cubicBezTo>
                    <a:lnTo>
                      <a:pt x="1042" y="27106"/>
                    </a:lnTo>
                    <a:cubicBezTo>
                      <a:pt x="938" y="27433"/>
                      <a:pt x="789" y="27746"/>
                      <a:pt x="715" y="28074"/>
                    </a:cubicBezTo>
                    <a:cubicBezTo>
                      <a:pt x="596" y="28699"/>
                      <a:pt x="611" y="29339"/>
                      <a:pt x="655" y="29979"/>
                    </a:cubicBezTo>
                    <a:cubicBezTo>
                      <a:pt x="685" y="30232"/>
                      <a:pt x="789" y="30470"/>
                      <a:pt x="864" y="30708"/>
                    </a:cubicBezTo>
                    <a:lnTo>
                      <a:pt x="864" y="30708"/>
                    </a:lnTo>
                    <a:cubicBezTo>
                      <a:pt x="894" y="30768"/>
                      <a:pt x="923" y="30842"/>
                      <a:pt x="953" y="30946"/>
                    </a:cubicBezTo>
                    <a:cubicBezTo>
                      <a:pt x="998" y="30872"/>
                      <a:pt x="1028" y="30842"/>
                      <a:pt x="1042" y="30797"/>
                    </a:cubicBezTo>
                    <a:cubicBezTo>
                      <a:pt x="1132" y="30708"/>
                      <a:pt x="1221" y="30619"/>
                      <a:pt x="1325" y="30530"/>
                    </a:cubicBezTo>
                    <a:cubicBezTo>
                      <a:pt x="1415" y="30455"/>
                      <a:pt x="1519" y="30396"/>
                      <a:pt x="1608" y="30321"/>
                    </a:cubicBezTo>
                    <a:cubicBezTo>
                      <a:pt x="1638" y="30291"/>
                      <a:pt x="1668" y="30276"/>
                      <a:pt x="1712" y="30247"/>
                    </a:cubicBezTo>
                    <a:cubicBezTo>
                      <a:pt x="1772" y="30262"/>
                      <a:pt x="1846" y="30262"/>
                      <a:pt x="1936" y="30276"/>
                    </a:cubicBezTo>
                    <a:cubicBezTo>
                      <a:pt x="1906" y="30366"/>
                      <a:pt x="1876" y="30440"/>
                      <a:pt x="1846" y="30515"/>
                    </a:cubicBezTo>
                    <a:lnTo>
                      <a:pt x="1861" y="30530"/>
                    </a:lnTo>
                    <a:lnTo>
                      <a:pt x="1846" y="30515"/>
                    </a:lnTo>
                    <a:cubicBezTo>
                      <a:pt x="1727" y="30649"/>
                      <a:pt x="1593" y="30783"/>
                      <a:pt x="1459" y="30902"/>
                    </a:cubicBezTo>
                    <a:cubicBezTo>
                      <a:pt x="1310" y="31006"/>
                      <a:pt x="1162" y="31110"/>
                      <a:pt x="1147" y="31318"/>
                    </a:cubicBezTo>
                    <a:cubicBezTo>
                      <a:pt x="1117" y="31363"/>
                      <a:pt x="1087" y="31423"/>
                      <a:pt x="1042" y="31437"/>
                    </a:cubicBezTo>
                    <a:cubicBezTo>
                      <a:pt x="879" y="31512"/>
                      <a:pt x="819" y="31646"/>
                      <a:pt x="760" y="31780"/>
                    </a:cubicBezTo>
                    <a:lnTo>
                      <a:pt x="760" y="31780"/>
                    </a:lnTo>
                    <a:cubicBezTo>
                      <a:pt x="685" y="31914"/>
                      <a:pt x="611" y="32048"/>
                      <a:pt x="551" y="32182"/>
                    </a:cubicBezTo>
                    <a:lnTo>
                      <a:pt x="551" y="32182"/>
                    </a:lnTo>
                    <a:cubicBezTo>
                      <a:pt x="507" y="32286"/>
                      <a:pt x="462" y="32390"/>
                      <a:pt x="432" y="32509"/>
                    </a:cubicBezTo>
                    <a:lnTo>
                      <a:pt x="432" y="32494"/>
                    </a:lnTo>
                    <a:cubicBezTo>
                      <a:pt x="194" y="33194"/>
                      <a:pt x="268" y="33908"/>
                      <a:pt x="373" y="34608"/>
                    </a:cubicBezTo>
                    <a:lnTo>
                      <a:pt x="373" y="34608"/>
                    </a:lnTo>
                    <a:cubicBezTo>
                      <a:pt x="447" y="34965"/>
                      <a:pt x="492" y="35322"/>
                      <a:pt x="581" y="35665"/>
                    </a:cubicBezTo>
                    <a:cubicBezTo>
                      <a:pt x="685" y="36052"/>
                      <a:pt x="864" y="36409"/>
                      <a:pt x="1147" y="36707"/>
                    </a:cubicBezTo>
                    <a:lnTo>
                      <a:pt x="1176" y="36751"/>
                    </a:lnTo>
                    <a:cubicBezTo>
                      <a:pt x="1296" y="36885"/>
                      <a:pt x="1415" y="37019"/>
                      <a:pt x="1534" y="37153"/>
                    </a:cubicBezTo>
                    <a:cubicBezTo>
                      <a:pt x="1549" y="37168"/>
                      <a:pt x="1563" y="37183"/>
                      <a:pt x="1563" y="37198"/>
                    </a:cubicBezTo>
                    <a:cubicBezTo>
                      <a:pt x="1623" y="37272"/>
                      <a:pt x="1683" y="37347"/>
                      <a:pt x="1742" y="37421"/>
                    </a:cubicBezTo>
                    <a:lnTo>
                      <a:pt x="1742" y="37421"/>
                    </a:lnTo>
                    <a:cubicBezTo>
                      <a:pt x="1787" y="37496"/>
                      <a:pt x="1846" y="37570"/>
                      <a:pt x="1921" y="37704"/>
                    </a:cubicBezTo>
                    <a:cubicBezTo>
                      <a:pt x="1802" y="37689"/>
                      <a:pt x="1727" y="37674"/>
                      <a:pt x="1638" y="37659"/>
                    </a:cubicBezTo>
                    <a:cubicBezTo>
                      <a:pt x="1668" y="37957"/>
                      <a:pt x="1697" y="38255"/>
                      <a:pt x="1802" y="38523"/>
                    </a:cubicBezTo>
                    <a:cubicBezTo>
                      <a:pt x="1861" y="38701"/>
                      <a:pt x="1906" y="38880"/>
                      <a:pt x="1950" y="39059"/>
                    </a:cubicBezTo>
                    <a:cubicBezTo>
                      <a:pt x="2010" y="39178"/>
                      <a:pt x="2070" y="39297"/>
                      <a:pt x="2144" y="39416"/>
                    </a:cubicBezTo>
                    <a:cubicBezTo>
                      <a:pt x="2174" y="39460"/>
                      <a:pt x="2204" y="39505"/>
                      <a:pt x="2233" y="39565"/>
                    </a:cubicBezTo>
                    <a:lnTo>
                      <a:pt x="2531" y="39877"/>
                    </a:lnTo>
                    <a:lnTo>
                      <a:pt x="2531" y="39892"/>
                    </a:lnTo>
                    <a:cubicBezTo>
                      <a:pt x="2605" y="39967"/>
                      <a:pt x="2680" y="40041"/>
                      <a:pt x="2739" y="40115"/>
                    </a:cubicBezTo>
                    <a:cubicBezTo>
                      <a:pt x="2814" y="40190"/>
                      <a:pt x="2888" y="40264"/>
                      <a:pt x="2948" y="40324"/>
                    </a:cubicBezTo>
                    <a:cubicBezTo>
                      <a:pt x="3007" y="40398"/>
                      <a:pt x="3067" y="40488"/>
                      <a:pt x="3126" y="40562"/>
                    </a:cubicBezTo>
                    <a:lnTo>
                      <a:pt x="3126" y="40547"/>
                    </a:lnTo>
                    <a:cubicBezTo>
                      <a:pt x="3171" y="40666"/>
                      <a:pt x="3231" y="40770"/>
                      <a:pt x="3290" y="40889"/>
                    </a:cubicBezTo>
                    <a:lnTo>
                      <a:pt x="3290" y="40875"/>
                    </a:lnTo>
                    <a:cubicBezTo>
                      <a:pt x="3350" y="41038"/>
                      <a:pt x="3394" y="41187"/>
                      <a:pt x="3454" y="41336"/>
                    </a:cubicBezTo>
                    <a:cubicBezTo>
                      <a:pt x="3484" y="41440"/>
                      <a:pt x="3513" y="41544"/>
                      <a:pt x="3543" y="41649"/>
                    </a:cubicBezTo>
                    <a:cubicBezTo>
                      <a:pt x="3632" y="41842"/>
                      <a:pt x="3707" y="42021"/>
                      <a:pt x="3796" y="42214"/>
                    </a:cubicBezTo>
                    <a:lnTo>
                      <a:pt x="4049" y="42750"/>
                    </a:lnTo>
                    <a:cubicBezTo>
                      <a:pt x="4124" y="42884"/>
                      <a:pt x="4213" y="43018"/>
                      <a:pt x="4287" y="43152"/>
                    </a:cubicBezTo>
                    <a:cubicBezTo>
                      <a:pt x="4317" y="43211"/>
                      <a:pt x="4332" y="43286"/>
                      <a:pt x="4362" y="43345"/>
                    </a:cubicBezTo>
                    <a:cubicBezTo>
                      <a:pt x="4630" y="43688"/>
                      <a:pt x="4898" y="44015"/>
                      <a:pt x="5151" y="44343"/>
                    </a:cubicBezTo>
                    <a:cubicBezTo>
                      <a:pt x="5210" y="44417"/>
                      <a:pt x="5270" y="44492"/>
                      <a:pt x="5329" y="44566"/>
                    </a:cubicBezTo>
                    <a:lnTo>
                      <a:pt x="5329" y="44566"/>
                    </a:lnTo>
                    <a:cubicBezTo>
                      <a:pt x="5434" y="44700"/>
                      <a:pt x="5553" y="44834"/>
                      <a:pt x="5657" y="44953"/>
                    </a:cubicBezTo>
                    <a:cubicBezTo>
                      <a:pt x="5731" y="45027"/>
                      <a:pt x="5806" y="45102"/>
                      <a:pt x="5880" y="45176"/>
                    </a:cubicBezTo>
                    <a:cubicBezTo>
                      <a:pt x="5925" y="45206"/>
                      <a:pt x="5969" y="45236"/>
                      <a:pt x="6014" y="45280"/>
                    </a:cubicBezTo>
                    <a:cubicBezTo>
                      <a:pt x="6059" y="45117"/>
                      <a:pt x="6088" y="44983"/>
                      <a:pt x="6118" y="44849"/>
                    </a:cubicBezTo>
                    <a:cubicBezTo>
                      <a:pt x="6133" y="44849"/>
                      <a:pt x="6148" y="44849"/>
                      <a:pt x="6163" y="44849"/>
                    </a:cubicBezTo>
                    <a:cubicBezTo>
                      <a:pt x="6193" y="44998"/>
                      <a:pt x="6222" y="45132"/>
                      <a:pt x="6267" y="45280"/>
                    </a:cubicBezTo>
                    <a:lnTo>
                      <a:pt x="6267" y="45280"/>
                    </a:lnTo>
                    <a:cubicBezTo>
                      <a:pt x="6267" y="45400"/>
                      <a:pt x="6282" y="45534"/>
                      <a:pt x="6297" y="45653"/>
                    </a:cubicBezTo>
                    <a:cubicBezTo>
                      <a:pt x="6431" y="46382"/>
                      <a:pt x="6728" y="47052"/>
                      <a:pt x="7071" y="47707"/>
                    </a:cubicBezTo>
                    <a:cubicBezTo>
                      <a:pt x="7190" y="47930"/>
                      <a:pt x="7339" y="48153"/>
                      <a:pt x="7473" y="48377"/>
                    </a:cubicBezTo>
                    <a:lnTo>
                      <a:pt x="7562" y="48525"/>
                    </a:lnTo>
                    <a:cubicBezTo>
                      <a:pt x="7622" y="48600"/>
                      <a:pt x="7681" y="48674"/>
                      <a:pt x="7741" y="48749"/>
                    </a:cubicBezTo>
                    <a:lnTo>
                      <a:pt x="7741" y="48749"/>
                    </a:lnTo>
                    <a:cubicBezTo>
                      <a:pt x="7964" y="48972"/>
                      <a:pt x="8187" y="49195"/>
                      <a:pt x="8410" y="49418"/>
                    </a:cubicBezTo>
                    <a:cubicBezTo>
                      <a:pt x="8425" y="49433"/>
                      <a:pt x="8440" y="49448"/>
                      <a:pt x="8455" y="49463"/>
                    </a:cubicBezTo>
                    <a:cubicBezTo>
                      <a:pt x="8589" y="49582"/>
                      <a:pt x="8723" y="49686"/>
                      <a:pt x="8842" y="49805"/>
                    </a:cubicBezTo>
                    <a:lnTo>
                      <a:pt x="8857" y="49791"/>
                    </a:lnTo>
                    <a:lnTo>
                      <a:pt x="8842" y="49805"/>
                    </a:lnTo>
                    <a:cubicBezTo>
                      <a:pt x="9080" y="49984"/>
                      <a:pt x="9318" y="50178"/>
                      <a:pt x="9572" y="50356"/>
                    </a:cubicBezTo>
                    <a:lnTo>
                      <a:pt x="9884" y="50565"/>
                    </a:lnTo>
                    <a:cubicBezTo>
                      <a:pt x="9944" y="50594"/>
                      <a:pt x="10003" y="50639"/>
                      <a:pt x="10063" y="50669"/>
                    </a:cubicBezTo>
                    <a:cubicBezTo>
                      <a:pt x="10122" y="50773"/>
                      <a:pt x="10182" y="50684"/>
                      <a:pt x="10226" y="50669"/>
                    </a:cubicBezTo>
                    <a:cubicBezTo>
                      <a:pt x="10286" y="50684"/>
                      <a:pt x="10331" y="50713"/>
                      <a:pt x="10375" y="50728"/>
                    </a:cubicBezTo>
                    <a:lnTo>
                      <a:pt x="10673" y="51115"/>
                    </a:lnTo>
                    <a:cubicBezTo>
                      <a:pt x="10718" y="51175"/>
                      <a:pt x="10762" y="51234"/>
                      <a:pt x="10807" y="51279"/>
                    </a:cubicBezTo>
                    <a:cubicBezTo>
                      <a:pt x="11030" y="51502"/>
                      <a:pt x="11268" y="51741"/>
                      <a:pt x="11492" y="51964"/>
                    </a:cubicBezTo>
                    <a:cubicBezTo>
                      <a:pt x="11521" y="51994"/>
                      <a:pt x="11566" y="52023"/>
                      <a:pt x="11596" y="52053"/>
                    </a:cubicBezTo>
                    <a:cubicBezTo>
                      <a:pt x="11700" y="52142"/>
                      <a:pt x="11819" y="52247"/>
                      <a:pt x="11923" y="52351"/>
                    </a:cubicBezTo>
                    <a:cubicBezTo>
                      <a:pt x="11953" y="52351"/>
                      <a:pt x="11968" y="52366"/>
                      <a:pt x="11983" y="52381"/>
                    </a:cubicBezTo>
                    <a:cubicBezTo>
                      <a:pt x="12057" y="52440"/>
                      <a:pt x="12132" y="52500"/>
                      <a:pt x="12206" y="52544"/>
                    </a:cubicBezTo>
                    <a:moveTo>
                      <a:pt x="2308" y="20631"/>
                    </a:moveTo>
                    <a:cubicBezTo>
                      <a:pt x="2382" y="20438"/>
                      <a:pt x="2457" y="20244"/>
                      <a:pt x="2531" y="20065"/>
                    </a:cubicBezTo>
                    <a:cubicBezTo>
                      <a:pt x="2576" y="19961"/>
                      <a:pt x="2635" y="19857"/>
                      <a:pt x="2695" y="19753"/>
                    </a:cubicBezTo>
                    <a:cubicBezTo>
                      <a:pt x="2739" y="19634"/>
                      <a:pt x="2799" y="19530"/>
                      <a:pt x="2858" y="19410"/>
                    </a:cubicBezTo>
                    <a:lnTo>
                      <a:pt x="3022" y="19143"/>
                    </a:lnTo>
                    <a:cubicBezTo>
                      <a:pt x="3305" y="18681"/>
                      <a:pt x="3573" y="18220"/>
                      <a:pt x="3856" y="17773"/>
                    </a:cubicBezTo>
                    <a:lnTo>
                      <a:pt x="4019" y="17550"/>
                    </a:lnTo>
                    <a:cubicBezTo>
                      <a:pt x="4034" y="17520"/>
                      <a:pt x="4049" y="17505"/>
                      <a:pt x="4064" y="17490"/>
                    </a:cubicBezTo>
                    <a:cubicBezTo>
                      <a:pt x="4153" y="17401"/>
                      <a:pt x="4228" y="17312"/>
                      <a:pt x="4302" y="17222"/>
                    </a:cubicBezTo>
                    <a:lnTo>
                      <a:pt x="4287" y="17222"/>
                    </a:lnTo>
                    <a:lnTo>
                      <a:pt x="4302" y="17222"/>
                    </a:lnTo>
                    <a:cubicBezTo>
                      <a:pt x="4421" y="17103"/>
                      <a:pt x="4555" y="16969"/>
                      <a:pt x="4674" y="16835"/>
                    </a:cubicBezTo>
                    <a:cubicBezTo>
                      <a:pt x="4719" y="16776"/>
                      <a:pt x="4749" y="16672"/>
                      <a:pt x="4734" y="16612"/>
                    </a:cubicBezTo>
                    <a:cubicBezTo>
                      <a:pt x="4645" y="16374"/>
                      <a:pt x="4660" y="16136"/>
                      <a:pt x="4674" y="15883"/>
                    </a:cubicBezTo>
                    <a:cubicBezTo>
                      <a:pt x="4689" y="15823"/>
                      <a:pt x="4645" y="15734"/>
                      <a:pt x="4630" y="15659"/>
                    </a:cubicBezTo>
                    <a:lnTo>
                      <a:pt x="4630" y="15674"/>
                    </a:lnTo>
                    <a:cubicBezTo>
                      <a:pt x="4585" y="15496"/>
                      <a:pt x="4540" y="15317"/>
                      <a:pt x="4511" y="15139"/>
                    </a:cubicBezTo>
                    <a:cubicBezTo>
                      <a:pt x="4436" y="14707"/>
                      <a:pt x="4466" y="14290"/>
                      <a:pt x="4570" y="13858"/>
                    </a:cubicBezTo>
                    <a:cubicBezTo>
                      <a:pt x="4585" y="13814"/>
                      <a:pt x="4600" y="13769"/>
                      <a:pt x="4615" y="13739"/>
                    </a:cubicBezTo>
                    <a:cubicBezTo>
                      <a:pt x="4674" y="13635"/>
                      <a:pt x="4734" y="13516"/>
                      <a:pt x="4793" y="13412"/>
                    </a:cubicBezTo>
                    <a:cubicBezTo>
                      <a:pt x="4927" y="13159"/>
                      <a:pt x="5076" y="12906"/>
                      <a:pt x="5225" y="12638"/>
                    </a:cubicBezTo>
                    <a:cubicBezTo>
                      <a:pt x="5270" y="12549"/>
                      <a:pt x="5300" y="12459"/>
                      <a:pt x="5344" y="12370"/>
                    </a:cubicBezTo>
                    <a:lnTo>
                      <a:pt x="5344" y="12370"/>
                    </a:lnTo>
                    <a:cubicBezTo>
                      <a:pt x="5359" y="12325"/>
                      <a:pt x="5389" y="12266"/>
                      <a:pt x="5404" y="12206"/>
                    </a:cubicBezTo>
                    <a:cubicBezTo>
                      <a:pt x="5463" y="11715"/>
                      <a:pt x="5508" y="11224"/>
                      <a:pt x="5567" y="10733"/>
                    </a:cubicBezTo>
                    <a:lnTo>
                      <a:pt x="5567" y="10733"/>
                    </a:lnTo>
                    <a:cubicBezTo>
                      <a:pt x="5642" y="10494"/>
                      <a:pt x="5716" y="10256"/>
                      <a:pt x="5776" y="10003"/>
                    </a:cubicBezTo>
                    <a:lnTo>
                      <a:pt x="5776" y="10018"/>
                    </a:lnTo>
                    <a:cubicBezTo>
                      <a:pt x="5821" y="9914"/>
                      <a:pt x="5850" y="9825"/>
                      <a:pt x="5895" y="9735"/>
                    </a:cubicBezTo>
                    <a:cubicBezTo>
                      <a:pt x="6059" y="9452"/>
                      <a:pt x="6222" y="9185"/>
                      <a:pt x="6386" y="8902"/>
                    </a:cubicBezTo>
                    <a:cubicBezTo>
                      <a:pt x="6446" y="8827"/>
                      <a:pt x="6505" y="8768"/>
                      <a:pt x="6550" y="8693"/>
                    </a:cubicBezTo>
                    <a:lnTo>
                      <a:pt x="6550" y="8693"/>
                    </a:lnTo>
                    <a:cubicBezTo>
                      <a:pt x="6624" y="8604"/>
                      <a:pt x="6699" y="8500"/>
                      <a:pt x="6773" y="8411"/>
                    </a:cubicBezTo>
                    <a:cubicBezTo>
                      <a:pt x="6788" y="8396"/>
                      <a:pt x="6803" y="8366"/>
                      <a:pt x="6818" y="8351"/>
                    </a:cubicBezTo>
                    <a:cubicBezTo>
                      <a:pt x="6937" y="8232"/>
                      <a:pt x="7056" y="8113"/>
                      <a:pt x="7175" y="7979"/>
                    </a:cubicBezTo>
                    <a:lnTo>
                      <a:pt x="7160" y="7979"/>
                    </a:lnTo>
                    <a:lnTo>
                      <a:pt x="7160" y="7994"/>
                    </a:lnTo>
                    <a:cubicBezTo>
                      <a:pt x="7294" y="7875"/>
                      <a:pt x="7413" y="7756"/>
                      <a:pt x="7532" y="7636"/>
                    </a:cubicBezTo>
                    <a:cubicBezTo>
                      <a:pt x="7607" y="7592"/>
                      <a:pt x="7681" y="7532"/>
                      <a:pt x="7756" y="7473"/>
                    </a:cubicBezTo>
                    <a:cubicBezTo>
                      <a:pt x="7904" y="7473"/>
                      <a:pt x="7875" y="7354"/>
                      <a:pt x="7860" y="7279"/>
                    </a:cubicBezTo>
                    <a:cubicBezTo>
                      <a:pt x="7845" y="6952"/>
                      <a:pt x="7904" y="6654"/>
                      <a:pt x="8023" y="6371"/>
                    </a:cubicBezTo>
                    <a:cubicBezTo>
                      <a:pt x="8038" y="6342"/>
                      <a:pt x="8038" y="6297"/>
                      <a:pt x="8038" y="6267"/>
                    </a:cubicBezTo>
                    <a:cubicBezTo>
                      <a:pt x="8083" y="6148"/>
                      <a:pt x="8143" y="6044"/>
                      <a:pt x="8202" y="5940"/>
                    </a:cubicBezTo>
                    <a:cubicBezTo>
                      <a:pt x="8262" y="5850"/>
                      <a:pt x="8321" y="5761"/>
                      <a:pt x="8381" y="5672"/>
                    </a:cubicBezTo>
                    <a:lnTo>
                      <a:pt x="8381" y="5672"/>
                    </a:lnTo>
                    <a:cubicBezTo>
                      <a:pt x="8470" y="5523"/>
                      <a:pt x="8559" y="5374"/>
                      <a:pt x="8649" y="5225"/>
                    </a:cubicBezTo>
                    <a:cubicBezTo>
                      <a:pt x="8678" y="5166"/>
                      <a:pt x="8708" y="5106"/>
                      <a:pt x="8753" y="5047"/>
                    </a:cubicBezTo>
                    <a:cubicBezTo>
                      <a:pt x="8827" y="4942"/>
                      <a:pt x="8902" y="4838"/>
                      <a:pt x="8976" y="4734"/>
                    </a:cubicBezTo>
                    <a:lnTo>
                      <a:pt x="8976" y="4734"/>
                    </a:lnTo>
                    <a:lnTo>
                      <a:pt x="8976" y="4734"/>
                    </a:lnTo>
                    <a:cubicBezTo>
                      <a:pt x="9051" y="4645"/>
                      <a:pt x="9125" y="4540"/>
                      <a:pt x="9184" y="4451"/>
                    </a:cubicBezTo>
                    <a:cubicBezTo>
                      <a:pt x="9214" y="4436"/>
                      <a:pt x="9229" y="4406"/>
                      <a:pt x="9244" y="4392"/>
                    </a:cubicBezTo>
                    <a:cubicBezTo>
                      <a:pt x="9348" y="4287"/>
                      <a:pt x="9467" y="4183"/>
                      <a:pt x="9586" y="4079"/>
                    </a:cubicBezTo>
                    <a:lnTo>
                      <a:pt x="9572" y="4079"/>
                    </a:lnTo>
                    <a:cubicBezTo>
                      <a:pt x="9750" y="3975"/>
                      <a:pt x="9914" y="3885"/>
                      <a:pt x="10078" y="3796"/>
                    </a:cubicBezTo>
                    <a:lnTo>
                      <a:pt x="10078" y="3796"/>
                    </a:lnTo>
                    <a:cubicBezTo>
                      <a:pt x="10167" y="3766"/>
                      <a:pt x="10256" y="3722"/>
                      <a:pt x="10360" y="3692"/>
                    </a:cubicBezTo>
                    <a:lnTo>
                      <a:pt x="10896" y="3350"/>
                    </a:lnTo>
                    <a:cubicBezTo>
                      <a:pt x="11075" y="3275"/>
                      <a:pt x="11194" y="3141"/>
                      <a:pt x="11283" y="2963"/>
                    </a:cubicBezTo>
                    <a:cubicBezTo>
                      <a:pt x="11343" y="2903"/>
                      <a:pt x="11387" y="2858"/>
                      <a:pt x="11447" y="2799"/>
                    </a:cubicBezTo>
                    <a:cubicBezTo>
                      <a:pt x="11536" y="2724"/>
                      <a:pt x="11626" y="2650"/>
                      <a:pt x="11715" y="2576"/>
                    </a:cubicBezTo>
                    <a:cubicBezTo>
                      <a:pt x="11730" y="2561"/>
                      <a:pt x="11745" y="2546"/>
                      <a:pt x="11774" y="2531"/>
                    </a:cubicBezTo>
                    <a:cubicBezTo>
                      <a:pt x="11879" y="2471"/>
                      <a:pt x="11968" y="2412"/>
                      <a:pt x="12072" y="2367"/>
                    </a:cubicBezTo>
                    <a:cubicBezTo>
                      <a:pt x="12221" y="2308"/>
                      <a:pt x="12385" y="2248"/>
                      <a:pt x="12548" y="2189"/>
                    </a:cubicBezTo>
                    <a:lnTo>
                      <a:pt x="13367" y="2189"/>
                    </a:lnTo>
                    <a:cubicBezTo>
                      <a:pt x="13412" y="2114"/>
                      <a:pt x="13442" y="2055"/>
                      <a:pt x="13486" y="1980"/>
                    </a:cubicBezTo>
                    <a:lnTo>
                      <a:pt x="13486" y="1980"/>
                    </a:lnTo>
                    <a:cubicBezTo>
                      <a:pt x="13576" y="1876"/>
                      <a:pt x="13665" y="1757"/>
                      <a:pt x="13754" y="1638"/>
                    </a:cubicBezTo>
                    <a:cubicBezTo>
                      <a:pt x="13829" y="1578"/>
                      <a:pt x="13903" y="1504"/>
                      <a:pt x="13977" y="1429"/>
                    </a:cubicBezTo>
                    <a:cubicBezTo>
                      <a:pt x="14126" y="1325"/>
                      <a:pt x="14275" y="1206"/>
                      <a:pt x="14424" y="1102"/>
                    </a:cubicBezTo>
                    <a:lnTo>
                      <a:pt x="14424" y="1102"/>
                    </a:lnTo>
                    <a:cubicBezTo>
                      <a:pt x="14692" y="968"/>
                      <a:pt x="14975" y="849"/>
                      <a:pt x="15258" y="715"/>
                    </a:cubicBezTo>
                    <a:cubicBezTo>
                      <a:pt x="15391" y="655"/>
                      <a:pt x="15540" y="611"/>
                      <a:pt x="15674" y="551"/>
                    </a:cubicBezTo>
                    <a:cubicBezTo>
                      <a:pt x="16046" y="432"/>
                      <a:pt x="16419" y="328"/>
                      <a:pt x="16791" y="224"/>
                    </a:cubicBezTo>
                    <a:lnTo>
                      <a:pt x="16791" y="224"/>
                    </a:lnTo>
                    <a:cubicBezTo>
                      <a:pt x="16895" y="209"/>
                      <a:pt x="17014" y="179"/>
                      <a:pt x="17118" y="164"/>
                    </a:cubicBezTo>
                    <a:cubicBezTo>
                      <a:pt x="17193" y="149"/>
                      <a:pt x="17267" y="120"/>
                      <a:pt x="17326" y="105"/>
                    </a:cubicBezTo>
                    <a:cubicBezTo>
                      <a:pt x="17475" y="75"/>
                      <a:pt x="17624" y="30"/>
                      <a:pt x="17773" y="1"/>
                    </a:cubicBezTo>
                    <a:lnTo>
                      <a:pt x="17773" y="1"/>
                    </a:lnTo>
                    <a:lnTo>
                      <a:pt x="18755" y="1"/>
                    </a:lnTo>
                    <a:lnTo>
                      <a:pt x="18755" y="1"/>
                    </a:lnTo>
                    <a:cubicBezTo>
                      <a:pt x="18860" y="15"/>
                      <a:pt x="18979" y="45"/>
                      <a:pt x="19083" y="75"/>
                    </a:cubicBezTo>
                    <a:cubicBezTo>
                      <a:pt x="19247" y="105"/>
                      <a:pt x="19395" y="134"/>
                      <a:pt x="19559" y="164"/>
                    </a:cubicBezTo>
                    <a:cubicBezTo>
                      <a:pt x="19902" y="224"/>
                      <a:pt x="20244" y="194"/>
                      <a:pt x="20586" y="105"/>
                    </a:cubicBezTo>
                    <a:lnTo>
                      <a:pt x="20586" y="120"/>
                    </a:lnTo>
                    <a:cubicBezTo>
                      <a:pt x="20869" y="120"/>
                      <a:pt x="21167" y="120"/>
                      <a:pt x="21450" y="134"/>
                    </a:cubicBezTo>
                    <a:cubicBezTo>
                      <a:pt x="21613" y="179"/>
                      <a:pt x="21777" y="224"/>
                      <a:pt x="21926" y="268"/>
                    </a:cubicBezTo>
                    <a:cubicBezTo>
                      <a:pt x="22119" y="373"/>
                      <a:pt x="22313" y="462"/>
                      <a:pt x="22492" y="566"/>
                    </a:cubicBezTo>
                    <a:cubicBezTo>
                      <a:pt x="22506" y="581"/>
                      <a:pt x="22521" y="596"/>
                      <a:pt x="22551" y="611"/>
                    </a:cubicBezTo>
                    <a:cubicBezTo>
                      <a:pt x="22670" y="730"/>
                      <a:pt x="22804" y="864"/>
                      <a:pt x="22923" y="998"/>
                    </a:cubicBezTo>
                    <a:lnTo>
                      <a:pt x="22938" y="983"/>
                    </a:lnTo>
                    <a:cubicBezTo>
                      <a:pt x="22938" y="983"/>
                      <a:pt x="22923" y="998"/>
                      <a:pt x="22923" y="998"/>
                    </a:cubicBezTo>
                    <a:cubicBezTo>
                      <a:pt x="22983" y="1087"/>
                      <a:pt x="23042" y="1176"/>
                      <a:pt x="23102" y="1281"/>
                    </a:cubicBezTo>
                    <a:cubicBezTo>
                      <a:pt x="23132" y="1340"/>
                      <a:pt x="23161" y="1415"/>
                      <a:pt x="23191" y="1489"/>
                    </a:cubicBezTo>
                    <a:cubicBezTo>
                      <a:pt x="23266" y="1638"/>
                      <a:pt x="23310" y="1772"/>
                      <a:pt x="23266" y="1950"/>
                    </a:cubicBezTo>
                    <a:cubicBezTo>
                      <a:pt x="23266" y="2010"/>
                      <a:pt x="23310" y="2084"/>
                      <a:pt x="23325" y="2144"/>
                    </a:cubicBezTo>
                    <a:lnTo>
                      <a:pt x="23325" y="2144"/>
                    </a:lnTo>
                    <a:cubicBezTo>
                      <a:pt x="23340" y="2501"/>
                      <a:pt x="23385" y="2873"/>
                      <a:pt x="23251" y="3231"/>
                    </a:cubicBezTo>
                    <a:cubicBezTo>
                      <a:pt x="23117" y="3454"/>
                      <a:pt x="23057" y="3707"/>
                      <a:pt x="23057" y="3960"/>
                    </a:cubicBezTo>
                    <a:cubicBezTo>
                      <a:pt x="23042" y="4406"/>
                      <a:pt x="23042" y="4838"/>
                      <a:pt x="23072" y="5285"/>
                    </a:cubicBezTo>
                    <a:cubicBezTo>
                      <a:pt x="23087" y="5999"/>
                      <a:pt x="23087" y="6699"/>
                      <a:pt x="22938" y="7413"/>
                    </a:cubicBezTo>
                    <a:cubicBezTo>
                      <a:pt x="22864" y="7756"/>
                      <a:pt x="22834" y="8113"/>
                      <a:pt x="22789" y="8470"/>
                    </a:cubicBezTo>
                    <a:cubicBezTo>
                      <a:pt x="22745" y="8857"/>
                      <a:pt x="22611" y="9214"/>
                      <a:pt x="22477" y="9572"/>
                    </a:cubicBezTo>
                    <a:cubicBezTo>
                      <a:pt x="22432" y="9676"/>
                      <a:pt x="22372" y="9765"/>
                      <a:pt x="22298" y="9869"/>
                    </a:cubicBezTo>
                    <a:cubicBezTo>
                      <a:pt x="22536" y="10792"/>
                      <a:pt x="22536" y="11760"/>
                      <a:pt x="22492" y="12742"/>
                    </a:cubicBezTo>
                    <a:cubicBezTo>
                      <a:pt x="22492" y="12787"/>
                      <a:pt x="22492" y="12846"/>
                      <a:pt x="22492" y="12906"/>
                    </a:cubicBezTo>
                    <a:cubicBezTo>
                      <a:pt x="22477" y="13084"/>
                      <a:pt x="22462" y="13278"/>
                      <a:pt x="22447" y="13471"/>
                    </a:cubicBezTo>
                    <a:cubicBezTo>
                      <a:pt x="22372" y="13858"/>
                      <a:pt x="22298" y="14245"/>
                      <a:pt x="22045" y="14513"/>
                    </a:cubicBezTo>
                    <a:cubicBezTo>
                      <a:pt x="22090" y="14900"/>
                      <a:pt x="22179" y="15243"/>
                      <a:pt x="22164" y="15585"/>
                    </a:cubicBezTo>
                    <a:cubicBezTo>
                      <a:pt x="22149" y="16017"/>
                      <a:pt x="22060" y="16433"/>
                      <a:pt x="21985" y="16865"/>
                    </a:cubicBezTo>
                    <a:cubicBezTo>
                      <a:pt x="21926" y="17193"/>
                      <a:pt x="21822" y="17535"/>
                      <a:pt x="21732" y="17862"/>
                    </a:cubicBezTo>
                    <a:cubicBezTo>
                      <a:pt x="21718" y="17922"/>
                      <a:pt x="21747" y="17996"/>
                      <a:pt x="21762" y="18041"/>
                    </a:cubicBezTo>
                    <a:cubicBezTo>
                      <a:pt x="22209" y="18904"/>
                      <a:pt x="22417" y="19812"/>
                      <a:pt x="22387" y="20765"/>
                    </a:cubicBezTo>
                    <a:cubicBezTo>
                      <a:pt x="22387" y="20959"/>
                      <a:pt x="22387" y="21152"/>
                      <a:pt x="22402" y="21346"/>
                    </a:cubicBezTo>
                    <a:cubicBezTo>
                      <a:pt x="22447" y="22343"/>
                      <a:pt x="21941" y="23251"/>
                      <a:pt x="21241" y="23846"/>
                    </a:cubicBezTo>
                    <a:cubicBezTo>
                      <a:pt x="21301" y="23876"/>
                      <a:pt x="21375" y="23906"/>
                      <a:pt x="21435" y="23950"/>
                    </a:cubicBezTo>
                    <a:cubicBezTo>
                      <a:pt x="21613" y="24099"/>
                      <a:pt x="21777" y="24248"/>
                      <a:pt x="21956" y="24382"/>
                    </a:cubicBezTo>
                    <a:cubicBezTo>
                      <a:pt x="22521" y="24829"/>
                      <a:pt x="22804" y="25424"/>
                      <a:pt x="22804" y="26138"/>
                    </a:cubicBezTo>
                    <a:cubicBezTo>
                      <a:pt x="22819" y="26615"/>
                      <a:pt x="22864" y="27106"/>
                      <a:pt x="22730" y="27582"/>
                    </a:cubicBezTo>
                    <a:cubicBezTo>
                      <a:pt x="22715" y="27657"/>
                      <a:pt x="22730" y="27746"/>
                      <a:pt x="22730" y="27820"/>
                    </a:cubicBezTo>
                    <a:cubicBezTo>
                      <a:pt x="22745" y="28222"/>
                      <a:pt x="22745" y="28609"/>
                      <a:pt x="22774" y="29011"/>
                    </a:cubicBezTo>
                    <a:cubicBezTo>
                      <a:pt x="22804" y="29622"/>
                      <a:pt x="22715" y="30232"/>
                      <a:pt x="22566" y="30827"/>
                    </a:cubicBezTo>
                    <a:cubicBezTo>
                      <a:pt x="22402" y="31557"/>
                      <a:pt x="22328" y="32271"/>
                      <a:pt x="22372" y="33015"/>
                    </a:cubicBezTo>
                    <a:cubicBezTo>
                      <a:pt x="22372" y="33045"/>
                      <a:pt x="22372" y="33060"/>
                      <a:pt x="22387" y="33090"/>
                    </a:cubicBezTo>
                    <a:cubicBezTo>
                      <a:pt x="22462" y="33611"/>
                      <a:pt x="22566" y="34117"/>
                      <a:pt x="22774" y="34608"/>
                    </a:cubicBezTo>
                    <a:cubicBezTo>
                      <a:pt x="22804" y="34787"/>
                      <a:pt x="22849" y="34965"/>
                      <a:pt x="22879" y="35144"/>
                    </a:cubicBezTo>
                    <a:cubicBezTo>
                      <a:pt x="22893" y="35263"/>
                      <a:pt x="22923" y="35382"/>
                      <a:pt x="22938" y="35486"/>
                    </a:cubicBezTo>
                    <a:lnTo>
                      <a:pt x="22938" y="35486"/>
                    </a:lnTo>
                    <a:cubicBezTo>
                      <a:pt x="22953" y="35650"/>
                      <a:pt x="22968" y="35829"/>
                      <a:pt x="22998" y="36007"/>
                    </a:cubicBezTo>
                    <a:cubicBezTo>
                      <a:pt x="22998" y="36156"/>
                      <a:pt x="22998" y="36320"/>
                      <a:pt x="22998" y="36469"/>
                    </a:cubicBezTo>
                    <a:cubicBezTo>
                      <a:pt x="22983" y="36751"/>
                      <a:pt x="22953" y="37019"/>
                      <a:pt x="22938" y="37302"/>
                    </a:cubicBezTo>
                    <a:cubicBezTo>
                      <a:pt x="22908" y="37585"/>
                      <a:pt x="22864" y="37883"/>
                      <a:pt x="22834" y="38180"/>
                    </a:cubicBezTo>
                    <a:cubicBezTo>
                      <a:pt x="22759" y="38463"/>
                      <a:pt x="22670" y="38761"/>
                      <a:pt x="22581" y="39044"/>
                    </a:cubicBezTo>
                    <a:lnTo>
                      <a:pt x="22551" y="39193"/>
                    </a:lnTo>
                    <a:cubicBezTo>
                      <a:pt x="22462" y="39371"/>
                      <a:pt x="22358" y="39535"/>
                      <a:pt x="22268" y="39714"/>
                    </a:cubicBezTo>
                    <a:lnTo>
                      <a:pt x="22268" y="39714"/>
                    </a:lnTo>
                    <a:cubicBezTo>
                      <a:pt x="22164" y="39773"/>
                      <a:pt x="22238" y="39833"/>
                      <a:pt x="22283" y="39892"/>
                    </a:cubicBezTo>
                    <a:cubicBezTo>
                      <a:pt x="22611" y="40368"/>
                      <a:pt x="22715" y="40904"/>
                      <a:pt x="22715" y="41485"/>
                    </a:cubicBezTo>
                    <a:cubicBezTo>
                      <a:pt x="22700" y="41678"/>
                      <a:pt x="22715" y="41887"/>
                      <a:pt x="22715" y="42080"/>
                    </a:cubicBezTo>
                    <a:lnTo>
                      <a:pt x="22715" y="42080"/>
                    </a:lnTo>
                    <a:cubicBezTo>
                      <a:pt x="22700" y="42303"/>
                      <a:pt x="22670" y="42512"/>
                      <a:pt x="22655" y="42735"/>
                    </a:cubicBezTo>
                    <a:lnTo>
                      <a:pt x="22655" y="42735"/>
                    </a:lnTo>
                    <a:cubicBezTo>
                      <a:pt x="22566" y="43078"/>
                      <a:pt x="22625" y="43420"/>
                      <a:pt x="22700" y="43762"/>
                    </a:cubicBezTo>
                    <a:cubicBezTo>
                      <a:pt x="22819" y="44343"/>
                      <a:pt x="22968" y="44938"/>
                      <a:pt x="22938" y="45548"/>
                    </a:cubicBezTo>
                    <a:lnTo>
                      <a:pt x="22938" y="45534"/>
                    </a:lnTo>
                    <a:cubicBezTo>
                      <a:pt x="22893" y="45712"/>
                      <a:pt x="22849" y="45876"/>
                      <a:pt x="22804" y="46040"/>
                    </a:cubicBezTo>
                    <a:cubicBezTo>
                      <a:pt x="22789" y="46084"/>
                      <a:pt x="22789" y="46144"/>
                      <a:pt x="22774" y="46188"/>
                    </a:cubicBezTo>
                    <a:cubicBezTo>
                      <a:pt x="22640" y="46382"/>
                      <a:pt x="22506" y="46561"/>
                      <a:pt x="22372" y="46739"/>
                    </a:cubicBezTo>
                    <a:lnTo>
                      <a:pt x="22387" y="46754"/>
                    </a:lnTo>
                    <a:lnTo>
                      <a:pt x="22372" y="46739"/>
                    </a:lnTo>
                    <a:cubicBezTo>
                      <a:pt x="22283" y="46814"/>
                      <a:pt x="22194" y="46888"/>
                      <a:pt x="22105" y="46962"/>
                    </a:cubicBezTo>
                    <a:lnTo>
                      <a:pt x="22119" y="46977"/>
                    </a:lnTo>
                    <a:lnTo>
                      <a:pt x="22105" y="46962"/>
                    </a:lnTo>
                    <a:cubicBezTo>
                      <a:pt x="22015" y="47007"/>
                      <a:pt x="21926" y="47067"/>
                      <a:pt x="21807" y="47111"/>
                    </a:cubicBezTo>
                    <a:cubicBezTo>
                      <a:pt x="21837" y="47201"/>
                      <a:pt x="21866" y="47275"/>
                      <a:pt x="21896" y="47335"/>
                    </a:cubicBezTo>
                    <a:cubicBezTo>
                      <a:pt x="21926" y="47469"/>
                      <a:pt x="21956" y="47588"/>
                      <a:pt x="21985" y="47707"/>
                    </a:cubicBezTo>
                    <a:cubicBezTo>
                      <a:pt x="21985" y="47900"/>
                      <a:pt x="21985" y="48094"/>
                      <a:pt x="21985" y="48287"/>
                    </a:cubicBezTo>
                    <a:cubicBezTo>
                      <a:pt x="21926" y="48451"/>
                      <a:pt x="21881" y="48615"/>
                      <a:pt x="21837" y="48778"/>
                    </a:cubicBezTo>
                    <a:cubicBezTo>
                      <a:pt x="21792" y="48868"/>
                      <a:pt x="21747" y="48972"/>
                      <a:pt x="21703" y="49061"/>
                    </a:cubicBezTo>
                    <a:cubicBezTo>
                      <a:pt x="21569" y="49255"/>
                      <a:pt x="21435" y="49448"/>
                      <a:pt x="21301" y="49642"/>
                    </a:cubicBezTo>
                    <a:cubicBezTo>
                      <a:pt x="21301" y="49642"/>
                      <a:pt x="21345" y="49672"/>
                      <a:pt x="21375" y="49686"/>
                    </a:cubicBezTo>
                    <a:cubicBezTo>
                      <a:pt x="21405" y="49701"/>
                      <a:pt x="21435" y="49731"/>
                      <a:pt x="21464" y="49746"/>
                    </a:cubicBezTo>
                    <a:cubicBezTo>
                      <a:pt x="22015" y="50133"/>
                      <a:pt x="22313" y="50654"/>
                      <a:pt x="22253" y="51339"/>
                    </a:cubicBezTo>
                    <a:cubicBezTo>
                      <a:pt x="22224" y="51666"/>
                      <a:pt x="22149" y="51979"/>
                      <a:pt x="22105" y="52306"/>
                    </a:cubicBezTo>
                    <a:lnTo>
                      <a:pt x="22105" y="52306"/>
                    </a:lnTo>
                    <a:cubicBezTo>
                      <a:pt x="22060" y="52395"/>
                      <a:pt x="22030" y="52485"/>
                      <a:pt x="21985" y="52589"/>
                    </a:cubicBezTo>
                    <a:cubicBezTo>
                      <a:pt x="21881" y="52753"/>
                      <a:pt x="21777" y="52916"/>
                      <a:pt x="21673" y="53080"/>
                    </a:cubicBezTo>
                    <a:cubicBezTo>
                      <a:pt x="21539" y="53229"/>
                      <a:pt x="21405" y="53363"/>
                      <a:pt x="21271" y="53512"/>
                    </a:cubicBezTo>
                    <a:lnTo>
                      <a:pt x="21286" y="53527"/>
                    </a:lnTo>
                    <a:lnTo>
                      <a:pt x="21271" y="53512"/>
                    </a:lnTo>
                    <a:cubicBezTo>
                      <a:pt x="21152" y="53631"/>
                      <a:pt x="21018" y="53735"/>
                      <a:pt x="20884" y="53854"/>
                    </a:cubicBezTo>
                    <a:cubicBezTo>
                      <a:pt x="20839" y="53884"/>
                      <a:pt x="20780" y="53914"/>
                      <a:pt x="20735" y="53944"/>
                    </a:cubicBezTo>
                    <a:cubicBezTo>
                      <a:pt x="20571" y="54063"/>
                      <a:pt x="20408" y="54182"/>
                      <a:pt x="20244" y="54286"/>
                    </a:cubicBezTo>
                    <a:lnTo>
                      <a:pt x="20244" y="54301"/>
                    </a:lnTo>
                    <a:lnTo>
                      <a:pt x="20244" y="54286"/>
                    </a:lnTo>
                    <a:cubicBezTo>
                      <a:pt x="20125" y="54345"/>
                      <a:pt x="20021" y="54405"/>
                      <a:pt x="19902" y="54450"/>
                    </a:cubicBezTo>
                    <a:lnTo>
                      <a:pt x="19902" y="54450"/>
                    </a:lnTo>
                    <a:cubicBezTo>
                      <a:pt x="18875" y="54807"/>
                      <a:pt x="17803" y="54822"/>
                      <a:pt x="16731" y="54747"/>
                    </a:cubicBezTo>
                    <a:cubicBezTo>
                      <a:pt x="16419" y="54732"/>
                      <a:pt x="16106" y="54673"/>
                      <a:pt x="15793" y="54628"/>
                    </a:cubicBezTo>
                    <a:cubicBezTo>
                      <a:pt x="15645" y="54584"/>
                      <a:pt x="15496" y="54554"/>
                      <a:pt x="15347" y="54524"/>
                    </a:cubicBezTo>
                    <a:cubicBezTo>
                      <a:pt x="15124" y="54450"/>
                      <a:pt x="14915" y="54375"/>
                      <a:pt x="14692" y="54301"/>
                    </a:cubicBezTo>
                    <a:lnTo>
                      <a:pt x="14692" y="54301"/>
                    </a:lnTo>
                    <a:cubicBezTo>
                      <a:pt x="14543" y="54241"/>
                      <a:pt x="14409" y="54182"/>
                      <a:pt x="14260" y="54122"/>
                    </a:cubicBezTo>
                    <a:cubicBezTo>
                      <a:pt x="14260" y="54122"/>
                      <a:pt x="14260" y="54122"/>
                      <a:pt x="14260" y="54122"/>
                    </a:cubicBezTo>
                    <a:cubicBezTo>
                      <a:pt x="14037" y="54018"/>
                      <a:pt x="13814" y="53914"/>
                      <a:pt x="13590" y="53810"/>
                    </a:cubicBezTo>
                    <a:cubicBezTo>
                      <a:pt x="13516" y="53765"/>
                      <a:pt x="13442" y="53735"/>
                      <a:pt x="13367" y="53690"/>
                    </a:cubicBezTo>
                    <a:cubicBezTo>
                      <a:pt x="13278" y="53646"/>
                      <a:pt x="13189" y="53586"/>
                      <a:pt x="13099" y="53527"/>
                    </a:cubicBezTo>
                    <a:cubicBezTo>
                      <a:pt x="13055" y="53512"/>
                      <a:pt x="13025" y="53497"/>
                      <a:pt x="12980" y="53467"/>
                    </a:cubicBezTo>
                    <a:cubicBezTo>
                      <a:pt x="12891" y="53423"/>
                      <a:pt x="12802" y="53363"/>
                      <a:pt x="12712" y="53303"/>
                    </a:cubicBezTo>
                    <a:cubicBezTo>
                      <a:pt x="12593" y="53229"/>
                      <a:pt x="12489" y="53155"/>
                      <a:pt x="12385" y="53095"/>
                    </a:cubicBezTo>
                    <a:cubicBezTo>
                      <a:pt x="12310" y="53036"/>
                      <a:pt x="12236" y="52976"/>
                      <a:pt x="12161" y="52916"/>
                    </a:cubicBezTo>
                    <a:lnTo>
                      <a:pt x="12161" y="52916"/>
                    </a:lnTo>
                    <a:cubicBezTo>
                      <a:pt x="12087" y="52857"/>
                      <a:pt x="12027" y="52797"/>
                      <a:pt x="11953" y="52753"/>
                    </a:cubicBezTo>
                    <a:cubicBezTo>
                      <a:pt x="11849" y="52678"/>
                      <a:pt x="11760" y="52604"/>
                      <a:pt x="11655" y="52529"/>
                    </a:cubicBezTo>
                    <a:cubicBezTo>
                      <a:pt x="11626" y="52500"/>
                      <a:pt x="11581" y="52470"/>
                      <a:pt x="11551" y="52425"/>
                    </a:cubicBezTo>
                    <a:cubicBezTo>
                      <a:pt x="11343" y="52232"/>
                      <a:pt x="11149" y="52023"/>
                      <a:pt x="10941" y="51815"/>
                    </a:cubicBezTo>
                    <a:cubicBezTo>
                      <a:pt x="10926" y="51800"/>
                      <a:pt x="10911" y="51785"/>
                      <a:pt x="10896" y="51770"/>
                    </a:cubicBezTo>
                    <a:cubicBezTo>
                      <a:pt x="10822" y="51666"/>
                      <a:pt x="10747" y="51577"/>
                      <a:pt x="10688" y="51487"/>
                    </a:cubicBezTo>
                    <a:lnTo>
                      <a:pt x="10688" y="51487"/>
                    </a:lnTo>
                    <a:cubicBezTo>
                      <a:pt x="10628" y="51413"/>
                      <a:pt x="10569" y="51354"/>
                      <a:pt x="10509" y="51279"/>
                    </a:cubicBezTo>
                    <a:cubicBezTo>
                      <a:pt x="10420" y="51115"/>
                      <a:pt x="10316" y="50981"/>
                      <a:pt x="10122" y="50937"/>
                    </a:cubicBezTo>
                    <a:cubicBezTo>
                      <a:pt x="9959" y="50862"/>
                      <a:pt x="9795" y="50788"/>
                      <a:pt x="9646" y="50713"/>
                    </a:cubicBezTo>
                    <a:lnTo>
                      <a:pt x="9631" y="50728"/>
                    </a:lnTo>
                    <a:lnTo>
                      <a:pt x="9631" y="50713"/>
                    </a:lnTo>
                    <a:cubicBezTo>
                      <a:pt x="9527" y="50639"/>
                      <a:pt x="9408" y="50580"/>
                      <a:pt x="9304" y="50505"/>
                    </a:cubicBezTo>
                    <a:cubicBezTo>
                      <a:pt x="9244" y="50460"/>
                      <a:pt x="9184" y="50431"/>
                      <a:pt x="9140" y="50386"/>
                    </a:cubicBezTo>
                    <a:cubicBezTo>
                      <a:pt x="9065" y="50326"/>
                      <a:pt x="8991" y="50267"/>
                      <a:pt x="8931" y="50207"/>
                    </a:cubicBezTo>
                    <a:cubicBezTo>
                      <a:pt x="8812" y="50118"/>
                      <a:pt x="8708" y="50029"/>
                      <a:pt x="8589" y="49939"/>
                    </a:cubicBezTo>
                    <a:lnTo>
                      <a:pt x="8589" y="49954"/>
                    </a:lnTo>
                    <a:lnTo>
                      <a:pt x="8589" y="49939"/>
                    </a:lnTo>
                    <a:cubicBezTo>
                      <a:pt x="8455" y="49835"/>
                      <a:pt x="8321" y="49731"/>
                      <a:pt x="8202" y="49612"/>
                    </a:cubicBezTo>
                    <a:cubicBezTo>
                      <a:pt x="8172" y="49597"/>
                      <a:pt x="8157" y="49582"/>
                      <a:pt x="8143" y="49567"/>
                    </a:cubicBezTo>
                    <a:cubicBezTo>
                      <a:pt x="7919" y="49344"/>
                      <a:pt x="7711" y="49121"/>
                      <a:pt x="7488" y="48898"/>
                    </a:cubicBezTo>
                    <a:lnTo>
                      <a:pt x="7488" y="48898"/>
                    </a:lnTo>
                    <a:cubicBezTo>
                      <a:pt x="7428" y="48823"/>
                      <a:pt x="7369" y="48764"/>
                      <a:pt x="7309" y="48689"/>
                    </a:cubicBezTo>
                    <a:cubicBezTo>
                      <a:pt x="7279" y="48630"/>
                      <a:pt x="7249" y="48570"/>
                      <a:pt x="7205" y="48525"/>
                    </a:cubicBezTo>
                    <a:cubicBezTo>
                      <a:pt x="7056" y="48257"/>
                      <a:pt x="6907" y="48004"/>
                      <a:pt x="6773" y="47751"/>
                    </a:cubicBezTo>
                    <a:cubicBezTo>
                      <a:pt x="6714" y="47632"/>
                      <a:pt x="6654" y="47528"/>
                      <a:pt x="6609" y="47424"/>
                    </a:cubicBezTo>
                    <a:cubicBezTo>
                      <a:pt x="6535" y="47260"/>
                      <a:pt x="6461" y="47096"/>
                      <a:pt x="6386" y="46918"/>
                    </a:cubicBezTo>
                    <a:cubicBezTo>
                      <a:pt x="6356" y="46873"/>
                      <a:pt x="6341" y="46814"/>
                      <a:pt x="6327" y="46754"/>
                    </a:cubicBezTo>
                    <a:cubicBezTo>
                      <a:pt x="6282" y="46665"/>
                      <a:pt x="6252" y="46575"/>
                      <a:pt x="6222" y="46486"/>
                    </a:cubicBezTo>
                    <a:cubicBezTo>
                      <a:pt x="6208" y="46427"/>
                      <a:pt x="6178" y="46382"/>
                      <a:pt x="6163" y="46322"/>
                    </a:cubicBezTo>
                    <a:cubicBezTo>
                      <a:pt x="6133" y="46099"/>
                      <a:pt x="6118" y="45876"/>
                      <a:pt x="5999" y="45667"/>
                    </a:cubicBezTo>
                    <a:lnTo>
                      <a:pt x="5835" y="45548"/>
                    </a:lnTo>
                    <a:cubicBezTo>
                      <a:pt x="5746" y="45474"/>
                      <a:pt x="5642" y="45400"/>
                      <a:pt x="5553" y="45325"/>
                    </a:cubicBezTo>
                    <a:cubicBezTo>
                      <a:pt x="5478" y="45251"/>
                      <a:pt x="5419" y="45176"/>
                      <a:pt x="5344" y="45117"/>
                    </a:cubicBezTo>
                    <a:cubicBezTo>
                      <a:pt x="5255" y="44998"/>
                      <a:pt x="5151" y="44893"/>
                      <a:pt x="5061" y="44789"/>
                    </a:cubicBezTo>
                    <a:lnTo>
                      <a:pt x="4898" y="44566"/>
                    </a:lnTo>
                    <a:cubicBezTo>
                      <a:pt x="4823" y="44462"/>
                      <a:pt x="4764" y="44372"/>
                      <a:pt x="4689" y="44268"/>
                    </a:cubicBezTo>
                    <a:lnTo>
                      <a:pt x="4689" y="44283"/>
                    </a:lnTo>
                    <a:cubicBezTo>
                      <a:pt x="4630" y="44209"/>
                      <a:pt x="4570" y="44134"/>
                      <a:pt x="4526" y="44060"/>
                    </a:cubicBezTo>
                    <a:lnTo>
                      <a:pt x="4526" y="44060"/>
                    </a:lnTo>
                    <a:cubicBezTo>
                      <a:pt x="4466" y="43985"/>
                      <a:pt x="4406" y="43911"/>
                      <a:pt x="4347" y="43837"/>
                    </a:cubicBezTo>
                    <a:cubicBezTo>
                      <a:pt x="4273" y="43732"/>
                      <a:pt x="4198" y="43628"/>
                      <a:pt x="4124" y="43509"/>
                    </a:cubicBezTo>
                    <a:cubicBezTo>
                      <a:pt x="4064" y="43420"/>
                      <a:pt x="4019" y="43331"/>
                      <a:pt x="3960" y="43241"/>
                    </a:cubicBezTo>
                    <a:cubicBezTo>
                      <a:pt x="3945" y="43197"/>
                      <a:pt x="3930" y="43167"/>
                      <a:pt x="3900" y="43122"/>
                    </a:cubicBezTo>
                    <a:cubicBezTo>
                      <a:pt x="3856" y="43018"/>
                      <a:pt x="3796" y="42914"/>
                      <a:pt x="3737" y="42795"/>
                    </a:cubicBezTo>
                    <a:lnTo>
                      <a:pt x="3737" y="42795"/>
                    </a:lnTo>
                    <a:cubicBezTo>
                      <a:pt x="3632" y="42571"/>
                      <a:pt x="3528" y="42348"/>
                      <a:pt x="3424" y="42125"/>
                    </a:cubicBezTo>
                    <a:lnTo>
                      <a:pt x="3424" y="42125"/>
                    </a:lnTo>
                    <a:cubicBezTo>
                      <a:pt x="3379" y="42036"/>
                      <a:pt x="3335" y="41946"/>
                      <a:pt x="3305" y="41857"/>
                    </a:cubicBezTo>
                    <a:cubicBezTo>
                      <a:pt x="3245" y="41693"/>
                      <a:pt x="3186" y="41529"/>
                      <a:pt x="3141" y="41366"/>
                    </a:cubicBezTo>
                    <a:lnTo>
                      <a:pt x="2963" y="40934"/>
                    </a:lnTo>
                    <a:cubicBezTo>
                      <a:pt x="2903" y="40830"/>
                      <a:pt x="2829" y="40711"/>
                      <a:pt x="2754" y="40592"/>
                    </a:cubicBezTo>
                    <a:cubicBezTo>
                      <a:pt x="2546" y="40383"/>
                      <a:pt x="2352" y="40160"/>
                      <a:pt x="2144" y="39952"/>
                    </a:cubicBezTo>
                    <a:cubicBezTo>
                      <a:pt x="2114" y="39907"/>
                      <a:pt x="2070" y="39862"/>
                      <a:pt x="2040" y="39833"/>
                    </a:cubicBezTo>
                    <a:cubicBezTo>
                      <a:pt x="1980" y="39758"/>
                      <a:pt x="1921" y="39684"/>
                      <a:pt x="1876" y="39594"/>
                    </a:cubicBezTo>
                    <a:cubicBezTo>
                      <a:pt x="1802" y="39446"/>
                      <a:pt x="1727" y="39282"/>
                      <a:pt x="1653" y="39118"/>
                    </a:cubicBezTo>
                    <a:cubicBezTo>
                      <a:pt x="1608" y="38999"/>
                      <a:pt x="1578" y="38895"/>
                      <a:pt x="1534" y="38791"/>
                    </a:cubicBezTo>
                    <a:cubicBezTo>
                      <a:pt x="1519" y="38716"/>
                      <a:pt x="1504" y="38642"/>
                      <a:pt x="1489" y="38567"/>
                    </a:cubicBezTo>
                    <a:cubicBezTo>
                      <a:pt x="1444" y="38240"/>
                      <a:pt x="1385" y="37898"/>
                      <a:pt x="1355" y="37570"/>
                    </a:cubicBezTo>
                    <a:cubicBezTo>
                      <a:pt x="1325" y="37258"/>
                      <a:pt x="1191" y="37034"/>
                      <a:pt x="938" y="36856"/>
                    </a:cubicBezTo>
                    <a:lnTo>
                      <a:pt x="938" y="36856"/>
                    </a:lnTo>
                    <a:cubicBezTo>
                      <a:pt x="834" y="36707"/>
                      <a:pt x="715" y="36558"/>
                      <a:pt x="611" y="36409"/>
                    </a:cubicBezTo>
                    <a:cubicBezTo>
                      <a:pt x="551" y="36305"/>
                      <a:pt x="492" y="36201"/>
                      <a:pt x="447" y="36082"/>
                    </a:cubicBezTo>
                    <a:cubicBezTo>
                      <a:pt x="447" y="36067"/>
                      <a:pt x="447" y="36037"/>
                      <a:pt x="447" y="36007"/>
                    </a:cubicBezTo>
                    <a:cubicBezTo>
                      <a:pt x="120" y="35218"/>
                      <a:pt x="75" y="34370"/>
                      <a:pt x="15" y="33536"/>
                    </a:cubicBezTo>
                    <a:cubicBezTo>
                      <a:pt x="1" y="33119"/>
                      <a:pt x="90" y="32703"/>
                      <a:pt x="164" y="32286"/>
                    </a:cubicBezTo>
                    <a:lnTo>
                      <a:pt x="179" y="32286"/>
                    </a:lnTo>
                    <a:lnTo>
                      <a:pt x="164" y="32271"/>
                    </a:lnTo>
                    <a:cubicBezTo>
                      <a:pt x="209" y="32167"/>
                      <a:pt x="239" y="32063"/>
                      <a:pt x="268" y="31958"/>
                    </a:cubicBezTo>
                    <a:lnTo>
                      <a:pt x="611" y="31348"/>
                    </a:lnTo>
                    <a:cubicBezTo>
                      <a:pt x="626" y="31289"/>
                      <a:pt x="685" y="31229"/>
                      <a:pt x="670" y="31184"/>
                    </a:cubicBezTo>
                    <a:cubicBezTo>
                      <a:pt x="655" y="31110"/>
                      <a:pt x="596" y="31050"/>
                      <a:pt x="551" y="30976"/>
                    </a:cubicBezTo>
                    <a:lnTo>
                      <a:pt x="447" y="30753"/>
                    </a:lnTo>
                    <a:cubicBezTo>
                      <a:pt x="432" y="30693"/>
                      <a:pt x="432" y="30619"/>
                      <a:pt x="417" y="30559"/>
                    </a:cubicBezTo>
                    <a:cubicBezTo>
                      <a:pt x="313" y="30232"/>
                      <a:pt x="268" y="29889"/>
                      <a:pt x="283" y="29532"/>
                    </a:cubicBezTo>
                    <a:cubicBezTo>
                      <a:pt x="313" y="29175"/>
                      <a:pt x="313" y="28803"/>
                      <a:pt x="328" y="28431"/>
                    </a:cubicBezTo>
                    <a:cubicBezTo>
                      <a:pt x="358" y="28341"/>
                      <a:pt x="373" y="28252"/>
                      <a:pt x="388" y="28148"/>
                    </a:cubicBezTo>
                    <a:cubicBezTo>
                      <a:pt x="462" y="27925"/>
                      <a:pt x="536" y="27686"/>
                      <a:pt x="626" y="27463"/>
                    </a:cubicBezTo>
                    <a:lnTo>
                      <a:pt x="611" y="27463"/>
                    </a:lnTo>
                    <a:cubicBezTo>
                      <a:pt x="715" y="27240"/>
                      <a:pt x="834" y="27017"/>
                      <a:pt x="938" y="26793"/>
                    </a:cubicBezTo>
                    <a:cubicBezTo>
                      <a:pt x="983" y="26689"/>
                      <a:pt x="1042" y="26600"/>
                      <a:pt x="1102" y="26511"/>
                    </a:cubicBezTo>
                    <a:cubicBezTo>
                      <a:pt x="1236" y="26466"/>
                      <a:pt x="1236" y="26332"/>
                      <a:pt x="1251" y="26213"/>
                    </a:cubicBezTo>
                    <a:cubicBezTo>
                      <a:pt x="1266" y="26064"/>
                      <a:pt x="1266" y="25900"/>
                      <a:pt x="1281" y="25751"/>
                    </a:cubicBezTo>
                    <a:cubicBezTo>
                      <a:pt x="1385" y="24814"/>
                      <a:pt x="1489" y="23876"/>
                      <a:pt x="1608" y="22938"/>
                    </a:cubicBezTo>
                    <a:lnTo>
                      <a:pt x="1593" y="22938"/>
                    </a:lnTo>
                    <a:cubicBezTo>
                      <a:pt x="1653" y="22700"/>
                      <a:pt x="1712" y="22462"/>
                      <a:pt x="1772" y="22224"/>
                    </a:cubicBezTo>
                    <a:lnTo>
                      <a:pt x="1772" y="22239"/>
                    </a:lnTo>
                    <a:cubicBezTo>
                      <a:pt x="1802" y="22105"/>
                      <a:pt x="1846" y="21971"/>
                      <a:pt x="1876" y="21837"/>
                    </a:cubicBezTo>
                    <a:lnTo>
                      <a:pt x="1876" y="21852"/>
                    </a:lnTo>
                    <a:lnTo>
                      <a:pt x="2040" y="21346"/>
                    </a:lnTo>
                    <a:cubicBezTo>
                      <a:pt x="2084" y="21197"/>
                      <a:pt x="2144" y="21048"/>
                      <a:pt x="2204" y="20899"/>
                    </a:cubicBezTo>
                    <a:cubicBezTo>
                      <a:pt x="2233" y="20810"/>
                      <a:pt x="2278" y="20720"/>
                      <a:pt x="2308" y="2063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4"/>
              <p:cNvSpPr/>
              <p:nvPr/>
            </p:nvSpPr>
            <p:spPr>
              <a:xfrm>
                <a:off x="7291066" y="3415047"/>
                <a:ext cx="7678" cy="18428"/>
              </a:xfrm>
              <a:custGeom>
                <a:rect b="b" l="l" r="r" t="t"/>
                <a:pathLst>
                  <a:path extrusionOk="0" h="432" w="180">
                    <a:moveTo>
                      <a:pt x="1" y="0"/>
                    </a:moveTo>
                    <a:lnTo>
                      <a:pt x="179" y="432"/>
                    </a:lnTo>
                    <a:lnTo>
                      <a:pt x="1" y="0"/>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4"/>
              <p:cNvSpPr/>
              <p:nvPr/>
            </p:nvSpPr>
            <p:spPr>
              <a:xfrm>
                <a:off x="7706970" y="3942670"/>
                <a:ext cx="11475" cy="7038"/>
              </a:xfrm>
              <a:custGeom>
                <a:rect b="b" l="l" r="r" t="t"/>
                <a:pathLst>
                  <a:path extrusionOk="0" h="165" w="269">
                    <a:moveTo>
                      <a:pt x="0" y="0"/>
                    </a:moveTo>
                    <a:cubicBezTo>
                      <a:pt x="90" y="60"/>
                      <a:pt x="179" y="120"/>
                      <a:pt x="268" y="164"/>
                    </a:cubicBezTo>
                    <a:cubicBezTo>
                      <a:pt x="179" y="120"/>
                      <a:pt x="90" y="60"/>
                      <a:pt x="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4"/>
              <p:cNvSpPr/>
              <p:nvPr/>
            </p:nvSpPr>
            <p:spPr>
              <a:xfrm>
                <a:off x="7333595" y="3513457"/>
                <a:ext cx="7038" cy="11475"/>
              </a:xfrm>
              <a:custGeom>
                <a:rect b="b" l="l" r="r" t="t"/>
                <a:pathLst>
                  <a:path extrusionOk="0" h="269" w="165">
                    <a:moveTo>
                      <a:pt x="1" y="0"/>
                    </a:moveTo>
                    <a:cubicBezTo>
                      <a:pt x="60" y="90"/>
                      <a:pt x="105" y="179"/>
                      <a:pt x="165" y="268"/>
                    </a:cubicBezTo>
                    <a:cubicBezTo>
                      <a:pt x="105" y="179"/>
                      <a:pt x="60" y="90"/>
                      <a:pt x="1"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4"/>
              <p:cNvSpPr/>
              <p:nvPr/>
            </p:nvSpPr>
            <p:spPr>
              <a:xfrm>
                <a:off x="7723478" y="3952182"/>
                <a:ext cx="11475" cy="7038"/>
              </a:xfrm>
              <a:custGeom>
                <a:rect b="b" l="l" r="r" t="t"/>
                <a:pathLst>
                  <a:path extrusionOk="0" h="165" w="269">
                    <a:moveTo>
                      <a:pt x="0" y="1"/>
                    </a:moveTo>
                    <a:cubicBezTo>
                      <a:pt x="90" y="60"/>
                      <a:pt x="179" y="120"/>
                      <a:pt x="268" y="164"/>
                    </a:cubicBezTo>
                    <a:cubicBezTo>
                      <a:pt x="179" y="120"/>
                      <a:pt x="90" y="60"/>
                      <a:pt x="0"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4"/>
              <p:cNvSpPr/>
              <p:nvPr/>
            </p:nvSpPr>
            <p:spPr>
              <a:xfrm>
                <a:off x="7430127" y="3651878"/>
                <a:ext cx="4479" cy="11475"/>
              </a:xfrm>
              <a:custGeom>
                <a:rect b="b" l="l" r="r" t="t"/>
                <a:pathLst>
                  <a:path extrusionOk="0" h="269" w="105">
                    <a:moveTo>
                      <a:pt x="0" y="0"/>
                    </a:moveTo>
                    <a:cubicBezTo>
                      <a:pt x="30" y="89"/>
                      <a:pt x="60" y="179"/>
                      <a:pt x="105" y="268"/>
                    </a:cubicBezTo>
                    <a:cubicBezTo>
                      <a:pt x="60" y="179"/>
                      <a:pt x="30" y="89"/>
                      <a:pt x="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4"/>
              <p:cNvSpPr/>
              <p:nvPr/>
            </p:nvSpPr>
            <p:spPr>
              <a:xfrm>
                <a:off x="7652966" y="1778773"/>
                <a:ext cx="11475" cy="9555"/>
              </a:xfrm>
              <a:custGeom>
                <a:rect b="b" l="l" r="r" t="t"/>
                <a:pathLst>
                  <a:path extrusionOk="0" h="224" w="269">
                    <a:moveTo>
                      <a:pt x="269" y="1"/>
                    </a:moveTo>
                    <a:cubicBezTo>
                      <a:pt x="180" y="75"/>
                      <a:pt x="90" y="149"/>
                      <a:pt x="1" y="224"/>
                    </a:cubicBezTo>
                    <a:cubicBezTo>
                      <a:pt x="90" y="149"/>
                      <a:pt x="180" y="75"/>
                      <a:pt x="269"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4"/>
              <p:cNvSpPr/>
              <p:nvPr/>
            </p:nvSpPr>
            <p:spPr>
              <a:xfrm>
                <a:off x="7286630" y="2485469"/>
                <a:ext cx="7038" cy="11475"/>
              </a:xfrm>
              <a:custGeom>
                <a:rect b="b" l="l" r="r" t="t"/>
                <a:pathLst>
                  <a:path extrusionOk="0" h="269" w="165">
                    <a:moveTo>
                      <a:pt x="164" y="1"/>
                    </a:moveTo>
                    <a:lnTo>
                      <a:pt x="0" y="2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4"/>
              <p:cNvSpPr/>
              <p:nvPr/>
            </p:nvSpPr>
            <p:spPr>
              <a:xfrm>
                <a:off x="7258690" y="2548985"/>
                <a:ext cx="4479" cy="11432"/>
              </a:xfrm>
              <a:custGeom>
                <a:rect b="b" l="l" r="r" t="t"/>
                <a:pathLst>
                  <a:path extrusionOk="0" h="268" w="105">
                    <a:moveTo>
                      <a:pt x="105" y="0"/>
                    </a:moveTo>
                    <a:cubicBezTo>
                      <a:pt x="75" y="89"/>
                      <a:pt x="30" y="179"/>
                      <a:pt x="1" y="268"/>
                    </a:cubicBezTo>
                    <a:cubicBezTo>
                      <a:pt x="30" y="179"/>
                      <a:pt x="75" y="89"/>
                      <a:pt x="10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4"/>
              <p:cNvSpPr/>
              <p:nvPr/>
            </p:nvSpPr>
            <p:spPr>
              <a:xfrm>
                <a:off x="7411060" y="2084196"/>
                <a:ext cx="5119" cy="12115"/>
              </a:xfrm>
              <a:custGeom>
                <a:rect b="b" l="l" r="r" t="t"/>
                <a:pathLst>
                  <a:path extrusionOk="0" h="284" w="120">
                    <a:moveTo>
                      <a:pt x="120" y="0"/>
                    </a:moveTo>
                    <a:cubicBezTo>
                      <a:pt x="75" y="90"/>
                      <a:pt x="46" y="179"/>
                      <a:pt x="1" y="283"/>
                    </a:cubicBezTo>
                    <a:cubicBezTo>
                      <a:pt x="46" y="179"/>
                      <a:pt x="75" y="90"/>
                      <a:pt x="12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4"/>
              <p:cNvSpPr/>
              <p:nvPr/>
            </p:nvSpPr>
            <p:spPr>
              <a:xfrm>
                <a:off x="7387598" y="2196554"/>
                <a:ext cx="5119" cy="11475"/>
              </a:xfrm>
              <a:custGeom>
                <a:rect b="b" l="l" r="r" t="t"/>
                <a:pathLst>
                  <a:path extrusionOk="0" h="269" w="120">
                    <a:moveTo>
                      <a:pt x="119" y="1"/>
                    </a:moveTo>
                    <a:cubicBezTo>
                      <a:pt x="75" y="90"/>
                      <a:pt x="45" y="180"/>
                      <a:pt x="0" y="269"/>
                    </a:cubicBezTo>
                    <a:cubicBezTo>
                      <a:pt x="45" y="180"/>
                      <a:pt x="75" y="90"/>
                      <a:pt x="119"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4"/>
              <p:cNvSpPr/>
              <p:nvPr/>
            </p:nvSpPr>
            <p:spPr>
              <a:xfrm>
                <a:off x="7329159" y="2417517"/>
                <a:ext cx="7038" cy="9598"/>
              </a:xfrm>
              <a:custGeom>
                <a:rect b="b" l="l" r="r" t="t"/>
                <a:pathLst>
                  <a:path extrusionOk="0" h="225" w="165">
                    <a:moveTo>
                      <a:pt x="164" y="1"/>
                    </a:moveTo>
                    <a:cubicBezTo>
                      <a:pt x="105" y="75"/>
                      <a:pt x="45" y="150"/>
                      <a:pt x="1" y="224"/>
                    </a:cubicBezTo>
                    <a:cubicBezTo>
                      <a:pt x="45" y="150"/>
                      <a:pt x="105" y="75"/>
                      <a:pt x="164"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4"/>
              <p:cNvSpPr/>
              <p:nvPr/>
            </p:nvSpPr>
            <p:spPr>
              <a:xfrm>
                <a:off x="7885360" y="3588362"/>
                <a:ext cx="23547" cy="26064"/>
              </a:xfrm>
              <a:custGeom>
                <a:rect b="b" l="l" r="r" t="t"/>
                <a:pathLst>
                  <a:path extrusionOk="0" h="611" w="552">
                    <a:moveTo>
                      <a:pt x="492" y="611"/>
                    </a:moveTo>
                    <a:cubicBezTo>
                      <a:pt x="343" y="492"/>
                      <a:pt x="209" y="358"/>
                      <a:pt x="75" y="224"/>
                    </a:cubicBezTo>
                    <a:cubicBezTo>
                      <a:pt x="31" y="164"/>
                      <a:pt x="31" y="75"/>
                      <a:pt x="1" y="1"/>
                    </a:cubicBezTo>
                    <a:cubicBezTo>
                      <a:pt x="75" y="75"/>
                      <a:pt x="165" y="150"/>
                      <a:pt x="239" y="224"/>
                    </a:cubicBezTo>
                    <a:cubicBezTo>
                      <a:pt x="343" y="328"/>
                      <a:pt x="447" y="447"/>
                      <a:pt x="552" y="551"/>
                    </a:cubicBezTo>
                    <a:cubicBezTo>
                      <a:pt x="537" y="566"/>
                      <a:pt x="507" y="596"/>
                      <a:pt x="492" y="61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4"/>
              <p:cNvSpPr/>
              <p:nvPr/>
            </p:nvSpPr>
            <p:spPr>
              <a:xfrm>
                <a:off x="7494880" y="3748368"/>
                <a:ext cx="28623" cy="28623"/>
              </a:xfrm>
              <a:custGeom>
                <a:rect b="b" l="l" r="r" t="t"/>
                <a:pathLst>
                  <a:path extrusionOk="0" h="671" w="671">
                    <a:moveTo>
                      <a:pt x="1" y="1"/>
                    </a:moveTo>
                    <a:cubicBezTo>
                      <a:pt x="224" y="224"/>
                      <a:pt x="447" y="447"/>
                      <a:pt x="670" y="670"/>
                    </a:cubicBezTo>
                    <a:cubicBezTo>
                      <a:pt x="447" y="447"/>
                      <a:pt x="224" y="224"/>
                      <a:pt x="1"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4"/>
              <p:cNvSpPr/>
              <p:nvPr/>
            </p:nvSpPr>
            <p:spPr>
              <a:xfrm>
                <a:off x="7868212" y="3990275"/>
                <a:ext cx="21670" cy="1962"/>
              </a:xfrm>
              <a:custGeom>
                <a:rect b="b" l="l" r="r" t="t"/>
                <a:pathLst>
                  <a:path extrusionOk="0" h="46" w="508">
                    <a:moveTo>
                      <a:pt x="1" y="1"/>
                    </a:moveTo>
                    <a:cubicBezTo>
                      <a:pt x="165" y="16"/>
                      <a:pt x="343" y="31"/>
                      <a:pt x="507" y="45"/>
                    </a:cubicBezTo>
                    <a:cubicBezTo>
                      <a:pt x="343" y="31"/>
                      <a:pt x="165" y="16"/>
                      <a:pt x="1"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4"/>
              <p:cNvSpPr/>
              <p:nvPr/>
            </p:nvSpPr>
            <p:spPr>
              <a:xfrm>
                <a:off x="8087297" y="3898221"/>
                <a:ext cx="6996" cy="13992"/>
              </a:xfrm>
              <a:custGeom>
                <a:rect b="b" l="l" r="r" t="t"/>
                <a:pathLst>
                  <a:path extrusionOk="0" h="328" w="164">
                    <a:moveTo>
                      <a:pt x="0" y="328"/>
                    </a:moveTo>
                    <a:cubicBezTo>
                      <a:pt x="45" y="224"/>
                      <a:pt x="104" y="120"/>
                      <a:pt x="164" y="1"/>
                    </a:cubicBezTo>
                    <a:cubicBezTo>
                      <a:pt x="104" y="120"/>
                      <a:pt x="45" y="224"/>
                      <a:pt x="0" y="328"/>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4"/>
              <p:cNvSpPr/>
              <p:nvPr/>
            </p:nvSpPr>
            <p:spPr>
              <a:xfrm>
                <a:off x="8084738" y="2635323"/>
                <a:ext cx="7038" cy="12115"/>
              </a:xfrm>
              <a:custGeom>
                <a:rect b="b" l="l" r="r" t="t"/>
                <a:pathLst>
                  <a:path extrusionOk="0" h="284" w="165">
                    <a:moveTo>
                      <a:pt x="1" y="283"/>
                    </a:moveTo>
                    <a:cubicBezTo>
                      <a:pt x="60" y="194"/>
                      <a:pt x="105" y="105"/>
                      <a:pt x="164" y="0"/>
                    </a:cubicBezTo>
                    <a:cubicBezTo>
                      <a:pt x="105" y="105"/>
                      <a:pt x="60" y="194"/>
                      <a:pt x="1" y="283"/>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4"/>
              <p:cNvSpPr/>
              <p:nvPr/>
            </p:nvSpPr>
            <p:spPr>
              <a:xfrm>
                <a:off x="8072666" y="2654348"/>
                <a:ext cx="7038" cy="9598"/>
              </a:xfrm>
              <a:custGeom>
                <a:rect b="b" l="l" r="r" t="t"/>
                <a:pathLst>
                  <a:path extrusionOk="0" h="225" w="165">
                    <a:moveTo>
                      <a:pt x="1" y="224"/>
                    </a:moveTo>
                    <a:cubicBezTo>
                      <a:pt x="60" y="150"/>
                      <a:pt x="120" y="75"/>
                      <a:pt x="165" y="1"/>
                    </a:cubicBezTo>
                    <a:cubicBezTo>
                      <a:pt x="120" y="75"/>
                      <a:pt x="60" y="150"/>
                      <a:pt x="1" y="224"/>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4"/>
              <p:cNvSpPr/>
              <p:nvPr/>
            </p:nvSpPr>
            <p:spPr>
              <a:xfrm>
                <a:off x="8072666" y="3921725"/>
                <a:ext cx="7678" cy="8915"/>
              </a:xfrm>
              <a:custGeom>
                <a:rect b="b" l="l" r="r" t="t"/>
                <a:pathLst>
                  <a:path extrusionOk="0" h="209" w="180">
                    <a:moveTo>
                      <a:pt x="1" y="209"/>
                    </a:moveTo>
                    <a:cubicBezTo>
                      <a:pt x="60" y="149"/>
                      <a:pt x="120" y="75"/>
                      <a:pt x="179" y="0"/>
                    </a:cubicBezTo>
                    <a:cubicBezTo>
                      <a:pt x="120" y="75"/>
                      <a:pt x="60" y="149"/>
                      <a:pt x="1" y="209"/>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4"/>
              <p:cNvSpPr/>
              <p:nvPr/>
            </p:nvSpPr>
            <p:spPr>
              <a:xfrm>
                <a:off x="8094251" y="3358527"/>
                <a:ext cx="7038" cy="8915"/>
              </a:xfrm>
              <a:custGeom>
                <a:rect b="b" l="l" r="r" t="t"/>
                <a:pathLst>
                  <a:path extrusionOk="0" h="209" w="165">
                    <a:moveTo>
                      <a:pt x="1" y="209"/>
                    </a:moveTo>
                    <a:cubicBezTo>
                      <a:pt x="60" y="134"/>
                      <a:pt x="105" y="75"/>
                      <a:pt x="165" y="0"/>
                    </a:cubicBezTo>
                    <a:cubicBezTo>
                      <a:pt x="105" y="75"/>
                      <a:pt x="60" y="134"/>
                      <a:pt x="1" y="209"/>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4"/>
              <p:cNvSpPr/>
              <p:nvPr/>
            </p:nvSpPr>
            <p:spPr>
              <a:xfrm>
                <a:off x="7258050" y="2769308"/>
                <a:ext cx="798804" cy="1149918"/>
              </a:xfrm>
              <a:custGeom>
                <a:rect b="b" l="l" r="r" t="t"/>
                <a:pathLst>
                  <a:path extrusionOk="0" h="26957" w="18726">
                    <a:moveTo>
                      <a:pt x="17371" y="22402"/>
                    </a:moveTo>
                    <a:cubicBezTo>
                      <a:pt x="17461" y="22834"/>
                      <a:pt x="17282" y="23087"/>
                      <a:pt x="16850" y="23116"/>
                    </a:cubicBezTo>
                    <a:cubicBezTo>
                      <a:pt x="16612" y="23131"/>
                      <a:pt x="16374" y="23146"/>
                      <a:pt x="16166" y="22968"/>
                    </a:cubicBezTo>
                    <a:cubicBezTo>
                      <a:pt x="16136" y="22953"/>
                      <a:pt x="16076" y="22938"/>
                      <a:pt x="16046" y="22938"/>
                    </a:cubicBezTo>
                    <a:cubicBezTo>
                      <a:pt x="15496" y="22982"/>
                      <a:pt x="14960" y="22908"/>
                      <a:pt x="14439" y="22774"/>
                    </a:cubicBezTo>
                    <a:lnTo>
                      <a:pt x="14439" y="22774"/>
                    </a:lnTo>
                    <a:cubicBezTo>
                      <a:pt x="14216" y="22700"/>
                      <a:pt x="13992" y="22625"/>
                      <a:pt x="13784" y="22551"/>
                    </a:cubicBezTo>
                    <a:lnTo>
                      <a:pt x="13769" y="22551"/>
                    </a:lnTo>
                    <a:lnTo>
                      <a:pt x="12400" y="21940"/>
                    </a:lnTo>
                    <a:lnTo>
                      <a:pt x="12400" y="21940"/>
                    </a:lnTo>
                    <a:lnTo>
                      <a:pt x="11417" y="21449"/>
                    </a:lnTo>
                    <a:lnTo>
                      <a:pt x="11402" y="21464"/>
                    </a:lnTo>
                    <a:lnTo>
                      <a:pt x="11417" y="21449"/>
                    </a:lnTo>
                    <a:cubicBezTo>
                      <a:pt x="11298" y="21360"/>
                      <a:pt x="11179" y="21300"/>
                      <a:pt x="11090" y="21196"/>
                    </a:cubicBezTo>
                    <a:cubicBezTo>
                      <a:pt x="11001" y="21077"/>
                      <a:pt x="10896" y="21077"/>
                      <a:pt x="10762" y="21077"/>
                    </a:cubicBezTo>
                    <a:cubicBezTo>
                      <a:pt x="10494" y="21092"/>
                      <a:pt x="10241" y="21092"/>
                      <a:pt x="9973" y="21092"/>
                    </a:cubicBezTo>
                    <a:cubicBezTo>
                      <a:pt x="9914" y="21092"/>
                      <a:pt x="9854" y="21107"/>
                      <a:pt x="9795" y="21122"/>
                    </a:cubicBezTo>
                    <a:cubicBezTo>
                      <a:pt x="9795" y="21122"/>
                      <a:pt x="9795" y="21122"/>
                      <a:pt x="9795" y="21122"/>
                    </a:cubicBezTo>
                    <a:cubicBezTo>
                      <a:pt x="9676" y="21181"/>
                      <a:pt x="9572" y="21256"/>
                      <a:pt x="9467" y="21330"/>
                    </a:cubicBezTo>
                    <a:lnTo>
                      <a:pt x="9467" y="21345"/>
                    </a:lnTo>
                    <a:lnTo>
                      <a:pt x="9452" y="21330"/>
                    </a:lnTo>
                    <a:cubicBezTo>
                      <a:pt x="9378" y="21405"/>
                      <a:pt x="9304" y="21479"/>
                      <a:pt x="9229" y="21568"/>
                    </a:cubicBezTo>
                    <a:cubicBezTo>
                      <a:pt x="9214" y="21583"/>
                      <a:pt x="9199" y="21598"/>
                      <a:pt x="9199" y="21613"/>
                    </a:cubicBezTo>
                    <a:cubicBezTo>
                      <a:pt x="8946" y="21881"/>
                      <a:pt x="8902" y="22208"/>
                      <a:pt x="8976" y="22566"/>
                    </a:cubicBezTo>
                    <a:lnTo>
                      <a:pt x="8961" y="22566"/>
                    </a:lnTo>
                    <a:cubicBezTo>
                      <a:pt x="9021" y="23235"/>
                      <a:pt x="9244" y="23831"/>
                      <a:pt x="9676" y="24337"/>
                    </a:cubicBezTo>
                    <a:lnTo>
                      <a:pt x="9676" y="24337"/>
                    </a:lnTo>
                    <a:cubicBezTo>
                      <a:pt x="9750" y="24426"/>
                      <a:pt x="9825" y="24516"/>
                      <a:pt x="9899" y="24605"/>
                    </a:cubicBezTo>
                    <a:lnTo>
                      <a:pt x="9914" y="24605"/>
                    </a:lnTo>
                    <a:lnTo>
                      <a:pt x="9899" y="24605"/>
                    </a:lnTo>
                    <a:cubicBezTo>
                      <a:pt x="9973" y="24694"/>
                      <a:pt x="10048" y="24769"/>
                      <a:pt x="10122" y="24843"/>
                    </a:cubicBezTo>
                    <a:cubicBezTo>
                      <a:pt x="10137" y="24858"/>
                      <a:pt x="10152" y="24873"/>
                      <a:pt x="10167" y="24873"/>
                    </a:cubicBezTo>
                    <a:cubicBezTo>
                      <a:pt x="10241" y="24932"/>
                      <a:pt x="10331" y="24992"/>
                      <a:pt x="10405" y="25051"/>
                    </a:cubicBezTo>
                    <a:cubicBezTo>
                      <a:pt x="10509" y="25126"/>
                      <a:pt x="10614" y="25200"/>
                      <a:pt x="10733" y="25290"/>
                    </a:cubicBezTo>
                    <a:cubicBezTo>
                      <a:pt x="10777" y="25319"/>
                      <a:pt x="10837" y="25349"/>
                      <a:pt x="10881" y="25379"/>
                    </a:cubicBezTo>
                    <a:cubicBezTo>
                      <a:pt x="10986" y="25438"/>
                      <a:pt x="11075" y="25483"/>
                      <a:pt x="11164" y="25543"/>
                    </a:cubicBezTo>
                    <a:cubicBezTo>
                      <a:pt x="11254" y="25602"/>
                      <a:pt x="11358" y="25662"/>
                      <a:pt x="11447" y="25706"/>
                    </a:cubicBezTo>
                    <a:lnTo>
                      <a:pt x="11447" y="25691"/>
                    </a:lnTo>
                    <a:lnTo>
                      <a:pt x="11447" y="25706"/>
                    </a:lnTo>
                    <a:cubicBezTo>
                      <a:pt x="11581" y="25781"/>
                      <a:pt x="11700" y="25855"/>
                      <a:pt x="11834" y="25930"/>
                    </a:cubicBezTo>
                    <a:lnTo>
                      <a:pt x="11834" y="25930"/>
                    </a:lnTo>
                    <a:lnTo>
                      <a:pt x="12325" y="26153"/>
                    </a:lnTo>
                    <a:cubicBezTo>
                      <a:pt x="12415" y="26183"/>
                      <a:pt x="12519" y="26212"/>
                      <a:pt x="12608" y="26257"/>
                    </a:cubicBezTo>
                    <a:cubicBezTo>
                      <a:pt x="12727" y="26287"/>
                      <a:pt x="12861" y="26332"/>
                      <a:pt x="12995" y="26376"/>
                    </a:cubicBezTo>
                    <a:cubicBezTo>
                      <a:pt x="13144" y="26406"/>
                      <a:pt x="13308" y="26436"/>
                      <a:pt x="13471" y="26480"/>
                    </a:cubicBezTo>
                    <a:cubicBezTo>
                      <a:pt x="13590" y="26495"/>
                      <a:pt x="13695" y="26510"/>
                      <a:pt x="13814" y="26525"/>
                    </a:cubicBezTo>
                    <a:lnTo>
                      <a:pt x="13814" y="26525"/>
                    </a:lnTo>
                    <a:cubicBezTo>
                      <a:pt x="14037" y="26540"/>
                      <a:pt x="14260" y="26570"/>
                      <a:pt x="14469" y="26585"/>
                    </a:cubicBezTo>
                    <a:lnTo>
                      <a:pt x="14484" y="26585"/>
                    </a:lnTo>
                    <a:cubicBezTo>
                      <a:pt x="14915" y="26644"/>
                      <a:pt x="15347" y="26644"/>
                      <a:pt x="15779" y="26585"/>
                    </a:cubicBezTo>
                    <a:cubicBezTo>
                      <a:pt x="15913" y="26585"/>
                      <a:pt x="16032" y="26585"/>
                      <a:pt x="16166" y="26585"/>
                    </a:cubicBezTo>
                    <a:cubicBezTo>
                      <a:pt x="16106" y="26629"/>
                      <a:pt x="16061" y="26704"/>
                      <a:pt x="15987" y="26719"/>
                    </a:cubicBezTo>
                    <a:cubicBezTo>
                      <a:pt x="15883" y="26763"/>
                      <a:pt x="15779" y="26793"/>
                      <a:pt x="15674" y="26808"/>
                    </a:cubicBezTo>
                    <a:cubicBezTo>
                      <a:pt x="14558" y="26957"/>
                      <a:pt x="13486" y="26853"/>
                      <a:pt x="12429" y="26480"/>
                    </a:cubicBezTo>
                    <a:cubicBezTo>
                      <a:pt x="11685" y="26227"/>
                      <a:pt x="11045" y="25811"/>
                      <a:pt x="10405" y="25379"/>
                    </a:cubicBezTo>
                    <a:cubicBezTo>
                      <a:pt x="9512" y="24754"/>
                      <a:pt x="8946" y="23920"/>
                      <a:pt x="8753" y="22819"/>
                    </a:cubicBezTo>
                    <a:cubicBezTo>
                      <a:pt x="8693" y="22461"/>
                      <a:pt x="8708" y="22104"/>
                      <a:pt x="8827" y="21747"/>
                    </a:cubicBezTo>
                    <a:lnTo>
                      <a:pt x="8827" y="21747"/>
                    </a:lnTo>
                    <a:cubicBezTo>
                      <a:pt x="8991" y="21568"/>
                      <a:pt x="9155" y="21375"/>
                      <a:pt x="9319" y="21196"/>
                    </a:cubicBezTo>
                    <a:lnTo>
                      <a:pt x="9319" y="21196"/>
                    </a:lnTo>
                    <a:cubicBezTo>
                      <a:pt x="9378" y="21152"/>
                      <a:pt x="9452" y="21122"/>
                      <a:pt x="9572" y="21062"/>
                    </a:cubicBezTo>
                    <a:cubicBezTo>
                      <a:pt x="9408" y="21018"/>
                      <a:pt x="9319" y="21003"/>
                      <a:pt x="9229" y="20988"/>
                    </a:cubicBezTo>
                    <a:cubicBezTo>
                      <a:pt x="8961" y="20913"/>
                      <a:pt x="8693" y="20824"/>
                      <a:pt x="8425" y="20750"/>
                    </a:cubicBezTo>
                    <a:cubicBezTo>
                      <a:pt x="8351" y="20705"/>
                      <a:pt x="8277" y="20675"/>
                      <a:pt x="8217" y="20631"/>
                    </a:cubicBezTo>
                    <a:cubicBezTo>
                      <a:pt x="8128" y="20571"/>
                      <a:pt x="8038" y="20512"/>
                      <a:pt x="7949" y="20452"/>
                    </a:cubicBezTo>
                    <a:lnTo>
                      <a:pt x="7934" y="20467"/>
                    </a:lnTo>
                    <a:lnTo>
                      <a:pt x="7949" y="20452"/>
                    </a:lnTo>
                    <a:cubicBezTo>
                      <a:pt x="7726" y="20258"/>
                      <a:pt x="7503" y="20050"/>
                      <a:pt x="7279" y="19857"/>
                    </a:cubicBezTo>
                    <a:lnTo>
                      <a:pt x="7279" y="19857"/>
                    </a:lnTo>
                    <a:lnTo>
                      <a:pt x="7294" y="19857"/>
                    </a:lnTo>
                    <a:cubicBezTo>
                      <a:pt x="7205" y="19752"/>
                      <a:pt x="7130" y="19633"/>
                      <a:pt x="7056" y="19529"/>
                    </a:cubicBezTo>
                    <a:cubicBezTo>
                      <a:pt x="7011" y="19455"/>
                      <a:pt x="6982" y="19380"/>
                      <a:pt x="6952" y="19321"/>
                    </a:cubicBezTo>
                    <a:cubicBezTo>
                      <a:pt x="6907" y="19217"/>
                      <a:pt x="6877" y="19127"/>
                      <a:pt x="6833" y="19038"/>
                    </a:cubicBezTo>
                    <a:cubicBezTo>
                      <a:pt x="6818" y="18978"/>
                      <a:pt x="6803" y="18934"/>
                      <a:pt x="6788" y="18874"/>
                    </a:cubicBezTo>
                    <a:cubicBezTo>
                      <a:pt x="6758" y="18651"/>
                      <a:pt x="6729" y="18428"/>
                      <a:pt x="6684" y="18204"/>
                    </a:cubicBezTo>
                    <a:cubicBezTo>
                      <a:pt x="6684" y="18160"/>
                      <a:pt x="6609" y="18130"/>
                      <a:pt x="6565" y="18085"/>
                    </a:cubicBezTo>
                    <a:lnTo>
                      <a:pt x="6565" y="18100"/>
                    </a:lnTo>
                    <a:lnTo>
                      <a:pt x="6565" y="18085"/>
                    </a:lnTo>
                    <a:cubicBezTo>
                      <a:pt x="6401" y="18011"/>
                      <a:pt x="6237" y="17951"/>
                      <a:pt x="6074" y="17877"/>
                    </a:cubicBezTo>
                    <a:lnTo>
                      <a:pt x="6074" y="17877"/>
                    </a:lnTo>
                    <a:cubicBezTo>
                      <a:pt x="5999" y="17862"/>
                      <a:pt x="5940" y="17832"/>
                      <a:pt x="5865" y="17832"/>
                    </a:cubicBezTo>
                    <a:cubicBezTo>
                      <a:pt x="5419" y="17817"/>
                      <a:pt x="4987" y="17907"/>
                      <a:pt x="4555" y="18041"/>
                    </a:cubicBezTo>
                    <a:cubicBezTo>
                      <a:pt x="4421" y="18070"/>
                      <a:pt x="4287" y="18175"/>
                      <a:pt x="4153" y="18249"/>
                    </a:cubicBezTo>
                    <a:cubicBezTo>
                      <a:pt x="4049" y="18175"/>
                      <a:pt x="4049" y="18070"/>
                      <a:pt x="4153" y="17996"/>
                    </a:cubicBezTo>
                    <a:cubicBezTo>
                      <a:pt x="4287" y="17907"/>
                      <a:pt x="4421" y="17832"/>
                      <a:pt x="4555" y="17773"/>
                    </a:cubicBezTo>
                    <a:cubicBezTo>
                      <a:pt x="4719" y="17713"/>
                      <a:pt x="4883" y="17669"/>
                      <a:pt x="5047" y="17609"/>
                    </a:cubicBezTo>
                    <a:cubicBezTo>
                      <a:pt x="5151" y="17594"/>
                      <a:pt x="5255" y="17579"/>
                      <a:pt x="5344" y="17549"/>
                    </a:cubicBezTo>
                    <a:cubicBezTo>
                      <a:pt x="5478" y="17535"/>
                      <a:pt x="5627" y="17520"/>
                      <a:pt x="5761" y="17505"/>
                    </a:cubicBezTo>
                    <a:cubicBezTo>
                      <a:pt x="6014" y="17564"/>
                      <a:pt x="6282" y="17609"/>
                      <a:pt x="6535" y="17669"/>
                    </a:cubicBezTo>
                    <a:cubicBezTo>
                      <a:pt x="6595" y="17698"/>
                      <a:pt x="6639" y="17728"/>
                      <a:pt x="6714" y="17773"/>
                    </a:cubicBezTo>
                    <a:cubicBezTo>
                      <a:pt x="6758" y="17549"/>
                      <a:pt x="6803" y="17356"/>
                      <a:pt x="6833" y="17162"/>
                    </a:cubicBezTo>
                    <a:lnTo>
                      <a:pt x="6937" y="16835"/>
                    </a:lnTo>
                    <a:cubicBezTo>
                      <a:pt x="6996" y="16686"/>
                      <a:pt x="7056" y="16552"/>
                      <a:pt x="7116" y="16403"/>
                    </a:cubicBezTo>
                    <a:lnTo>
                      <a:pt x="7116" y="16403"/>
                    </a:lnTo>
                    <a:cubicBezTo>
                      <a:pt x="7235" y="16195"/>
                      <a:pt x="7339" y="15972"/>
                      <a:pt x="7458" y="15748"/>
                    </a:cubicBezTo>
                    <a:lnTo>
                      <a:pt x="7443" y="15733"/>
                    </a:lnTo>
                    <a:lnTo>
                      <a:pt x="7458" y="15748"/>
                    </a:lnTo>
                    <a:cubicBezTo>
                      <a:pt x="7547" y="15659"/>
                      <a:pt x="7622" y="15555"/>
                      <a:pt x="7711" y="15466"/>
                    </a:cubicBezTo>
                    <a:cubicBezTo>
                      <a:pt x="7726" y="15451"/>
                      <a:pt x="7756" y="15421"/>
                      <a:pt x="7771" y="15406"/>
                    </a:cubicBezTo>
                    <a:cubicBezTo>
                      <a:pt x="7800" y="15391"/>
                      <a:pt x="7830" y="15361"/>
                      <a:pt x="7845" y="15346"/>
                    </a:cubicBezTo>
                    <a:cubicBezTo>
                      <a:pt x="7443" y="15257"/>
                      <a:pt x="7026" y="15168"/>
                      <a:pt x="6624" y="15064"/>
                    </a:cubicBezTo>
                    <a:lnTo>
                      <a:pt x="6624" y="15064"/>
                    </a:lnTo>
                    <a:cubicBezTo>
                      <a:pt x="6401" y="14930"/>
                      <a:pt x="6178" y="14781"/>
                      <a:pt x="5955" y="14632"/>
                    </a:cubicBezTo>
                    <a:cubicBezTo>
                      <a:pt x="5940" y="14617"/>
                      <a:pt x="5925" y="14602"/>
                      <a:pt x="5910" y="14587"/>
                    </a:cubicBezTo>
                    <a:cubicBezTo>
                      <a:pt x="5776" y="14409"/>
                      <a:pt x="5642" y="14245"/>
                      <a:pt x="5523" y="14081"/>
                    </a:cubicBezTo>
                    <a:lnTo>
                      <a:pt x="5523" y="14081"/>
                    </a:lnTo>
                    <a:cubicBezTo>
                      <a:pt x="5419" y="13858"/>
                      <a:pt x="5300" y="13635"/>
                      <a:pt x="5195" y="13411"/>
                    </a:cubicBezTo>
                    <a:lnTo>
                      <a:pt x="5195" y="13411"/>
                    </a:lnTo>
                    <a:cubicBezTo>
                      <a:pt x="5106" y="13054"/>
                      <a:pt x="5002" y="12682"/>
                      <a:pt x="4913" y="12325"/>
                    </a:cubicBezTo>
                    <a:cubicBezTo>
                      <a:pt x="4779" y="12295"/>
                      <a:pt x="4645" y="12265"/>
                      <a:pt x="4496" y="12221"/>
                    </a:cubicBezTo>
                    <a:cubicBezTo>
                      <a:pt x="4421" y="12206"/>
                      <a:pt x="4332" y="12161"/>
                      <a:pt x="4258" y="12161"/>
                    </a:cubicBezTo>
                    <a:cubicBezTo>
                      <a:pt x="4020" y="12161"/>
                      <a:pt x="3766" y="12176"/>
                      <a:pt x="3528" y="12191"/>
                    </a:cubicBezTo>
                    <a:cubicBezTo>
                      <a:pt x="3394" y="12206"/>
                      <a:pt x="3305" y="12161"/>
                      <a:pt x="3305" y="12027"/>
                    </a:cubicBezTo>
                    <a:cubicBezTo>
                      <a:pt x="3290" y="11834"/>
                      <a:pt x="3246" y="11640"/>
                      <a:pt x="3260" y="11447"/>
                    </a:cubicBezTo>
                    <a:cubicBezTo>
                      <a:pt x="3320" y="10955"/>
                      <a:pt x="3171" y="10524"/>
                      <a:pt x="2873" y="10152"/>
                    </a:cubicBezTo>
                    <a:cubicBezTo>
                      <a:pt x="2784" y="10033"/>
                      <a:pt x="2650" y="9943"/>
                      <a:pt x="2546" y="9839"/>
                    </a:cubicBezTo>
                    <a:cubicBezTo>
                      <a:pt x="2531" y="9824"/>
                      <a:pt x="2516" y="9809"/>
                      <a:pt x="2501" y="9794"/>
                    </a:cubicBezTo>
                    <a:cubicBezTo>
                      <a:pt x="2427" y="9660"/>
                      <a:pt x="2338" y="9541"/>
                      <a:pt x="2278" y="9407"/>
                    </a:cubicBezTo>
                    <a:cubicBezTo>
                      <a:pt x="2099" y="9035"/>
                      <a:pt x="2099" y="9005"/>
                      <a:pt x="1683" y="9035"/>
                    </a:cubicBezTo>
                    <a:cubicBezTo>
                      <a:pt x="1281" y="9050"/>
                      <a:pt x="968" y="8916"/>
                      <a:pt x="700" y="8633"/>
                    </a:cubicBezTo>
                    <a:cubicBezTo>
                      <a:pt x="626" y="8559"/>
                      <a:pt x="566" y="8470"/>
                      <a:pt x="507" y="8380"/>
                    </a:cubicBezTo>
                    <a:cubicBezTo>
                      <a:pt x="179" y="7830"/>
                      <a:pt x="1" y="7249"/>
                      <a:pt x="75" y="6609"/>
                    </a:cubicBezTo>
                    <a:cubicBezTo>
                      <a:pt x="105" y="6594"/>
                      <a:pt x="135" y="6564"/>
                      <a:pt x="179" y="6549"/>
                    </a:cubicBezTo>
                    <a:cubicBezTo>
                      <a:pt x="194" y="6683"/>
                      <a:pt x="209" y="6803"/>
                      <a:pt x="224" y="6936"/>
                    </a:cubicBezTo>
                    <a:cubicBezTo>
                      <a:pt x="224" y="6951"/>
                      <a:pt x="224" y="6966"/>
                      <a:pt x="224" y="6996"/>
                    </a:cubicBezTo>
                    <a:cubicBezTo>
                      <a:pt x="269" y="7145"/>
                      <a:pt x="298" y="7294"/>
                      <a:pt x="328" y="7457"/>
                    </a:cubicBezTo>
                    <a:cubicBezTo>
                      <a:pt x="343" y="7502"/>
                      <a:pt x="358" y="7547"/>
                      <a:pt x="373" y="7606"/>
                    </a:cubicBezTo>
                    <a:cubicBezTo>
                      <a:pt x="417" y="7696"/>
                      <a:pt x="462" y="7800"/>
                      <a:pt x="492" y="7889"/>
                    </a:cubicBezTo>
                    <a:cubicBezTo>
                      <a:pt x="566" y="8023"/>
                      <a:pt x="641" y="8142"/>
                      <a:pt x="700" y="8261"/>
                    </a:cubicBezTo>
                    <a:cubicBezTo>
                      <a:pt x="923" y="8618"/>
                      <a:pt x="1236" y="8827"/>
                      <a:pt x="1683" y="8797"/>
                    </a:cubicBezTo>
                    <a:cubicBezTo>
                      <a:pt x="1772" y="8782"/>
                      <a:pt x="1861" y="8797"/>
                      <a:pt x="1951" y="8797"/>
                    </a:cubicBezTo>
                    <a:cubicBezTo>
                      <a:pt x="2129" y="8797"/>
                      <a:pt x="2263" y="8872"/>
                      <a:pt x="2352" y="9020"/>
                    </a:cubicBezTo>
                    <a:cubicBezTo>
                      <a:pt x="2442" y="9154"/>
                      <a:pt x="2591" y="9259"/>
                      <a:pt x="2695" y="9363"/>
                    </a:cubicBezTo>
                    <a:lnTo>
                      <a:pt x="2695" y="9363"/>
                    </a:lnTo>
                    <a:cubicBezTo>
                      <a:pt x="2814" y="9467"/>
                      <a:pt x="2918" y="9556"/>
                      <a:pt x="3022" y="9660"/>
                    </a:cubicBezTo>
                    <a:cubicBezTo>
                      <a:pt x="3067" y="9690"/>
                      <a:pt x="3097" y="9720"/>
                      <a:pt x="3141" y="9750"/>
                    </a:cubicBezTo>
                    <a:cubicBezTo>
                      <a:pt x="3260" y="9869"/>
                      <a:pt x="3394" y="9973"/>
                      <a:pt x="3528" y="10092"/>
                    </a:cubicBezTo>
                    <a:cubicBezTo>
                      <a:pt x="3558" y="10122"/>
                      <a:pt x="3588" y="10152"/>
                      <a:pt x="3618" y="10181"/>
                    </a:cubicBezTo>
                    <a:cubicBezTo>
                      <a:pt x="3722" y="10315"/>
                      <a:pt x="3871" y="10405"/>
                      <a:pt x="3796" y="10613"/>
                    </a:cubicBezTo>
                    <a:cubicBezTo>
                      <a:pt x="3781" y="10643"/>
                      <a:pt x="3826" y="10717"/>
                      <a:pt x="3856" y="10762"/>
                    </a:cubicBezTo>
                    <a:cubicBezTo>
                      <a:pt x="3960" y="10896"/>
                      <a:pt x="4079" y="11030"/>
                      <a:pt x="4183" y="11179"/>
                    </a:cubicBezTo>
                    <a:lnTo>
                      <a:pt x="4198" y="11179"/>
                    </a:lnTo>
                    <a:lnTo>
                      <a:pt x="4407" y="11357"/>
                    </a:lnTo>
                    <a:cubicBezTo>
                      <a:pt x="4421" y="11372"/>
                      <a:pt x="4436" y="11387"/>
                      <a:pt x="4451" y="11402"/>
                    </a:cubicBezTo>
                    <a:lnTo>
                      <a:pt x="4674" y="11566"/>
                    </a:lnTo>
                    <a:cubicBezTo>
                      <a:pt x="4749" y="11625"/>
                      <a:pt x="4823" y="11670"/>
                      <a:pt x="4898" y="11729"/>
                    </a:cubicBezTo>
                    <a:cubicBezTo>
                      <a:pt x="4942" y="11729"/>
                      <a:pt x="5002" y="11744"/>
                      <a:pt x="5002" y="11729"/>
                    </a:cubicBezTo>
                    <a:cubicBezTo>
                      <a:pt x="5032" y="11625"/>
                      <a:pt x="5047" y="11506"/>
                      <a:pt x="5076" y="11387"/>
                    </a:cubicBezTo>
                    <a:cubicBezTo>
                      <a:pt x="5091" y="11328"/>
                      <a:pt x="5106" y="11268"/>
                      <a:pt x="5121" y="11223"/>
                    </a:cubicBezTo>
                    <a:cubicBezTo>
                      <a:pt x="5166" y="11134"/>
                      <a:pt x="5210" y="11045"/>
                      <a:pt x="5240" y="10955"/>
                    </a:cubicBezTo>
                    <a:cubicBezTo>
                      <a:pt x="5285" y="10896"/>
                      <a:pt x="5315" y="10836"/>
                      <a:pt x="5344" y="10777"/>
                    </a:cubicBezTo>
                    <a:cubicBezTo>
                      <a:pt x="5404" y="10747"/>
                      <a:pt x="5463" y="10702"/>
                      <a:pt x="5538" y="10643"/>
                    </a:cubicBezTo>
                    <a:cubicBezTo>
                      <a:pt x="5091" y="10345"/>
                      <a:pt x="4749" y="9988"/>
                      <a:pt x="4436" y="9616"/>
                    </a:cubicBezTo>
                    <a:cubicBezTo>
                      <a:pt x="4317" y="9467"/>
                      <a:pt x="4213" y="9318"/>
                      <a:pt x="4094" y="9169"/>
                    </a:cubicBezTo>
                    <a:lnTo>
                      <a:pt x="4079" y="9184"/>
                    </a:lnTo>
                    <a:cubicBezTo>
                      <a:pt x="4079" y="9184"/>
                      <a:pt x="4094" y="9169"/>
                      <a:pt x="4094" y="9169"/>
                    </a:cubicBezTo>
                    <a:cubicBezTo>
                      <a:pt x="3960" y="8961"/>
                      <a:pt x="3811" y="8738"/>
                      <a:pt x="3662" y="8514"/>
                    </a:cubicBezTo>
                    <a:lnTo>
                      <a:pt x="3647" y="8529"/>
                    </a:lnTo>
                    <a:lnTo>
                      <a:pt x="3662" y="8514"/>
                    </a:lnTo>
                    <a:cubicBezTo>
                      <a:pt x="3603" y="8425"/>
                      <a:pt x="3543" y="8336"/>
                      <a:pt x="3484" y="8246"/>
                    </a:cubicBezTo>
                    <a:lnTo>
                      <a:pt x="3499" y="8246"/>
                    </a:lnTo>
                    <a:cubicBezTo>
                      <a:pt x="3409" y="8112"/>
                      <a:pt x="3335" y="7993"/>
                      <a:pt x="3260" y="7859"/>
                    </a:cubicBezTo>
                    <a:lnTo>
                      <a:pt x="3260" y="7859"/>
                    </a:lnTo>
                    <a:cubicBezTo>
                      <a:pt x="3156" y="7636"/>
                      <a:pt x="3052" y="7428"/>
                      <a:pt x="2933" y="7204"/>
                    </a:cubicBezTo>
                    <a:lnTo>
                      <a:pt x="2933" y="7204"/>
                    </a:lnTo>
                    <a:cubicBezTo>
                      <a:pt x="2903" y="7115"/>
                      <a:pt x="2859" y="7026"/>
                      <a:pt x="2814" y="6936"/>
                    </a:cubicBezTo>
                    <a:cubicBezTo>
                      <a:pt x="2799" y="6877"/>
                      <a:pt x="2784" y="6817"/>
                      <a:pt x="2769" y="6773"/>
                    </a:cubicBezTo>
                    <a:cubicBezTo>
                      <a:pt x="2739" y="6654"/>
                      <a:pt x="2695" y="6535"/>
                      <a:pt x="2665" y="6430"/>
                    </a:cubicBezTo>
                    <a:lnTo>
                      <a:pt x="2665" y="6430"/>
                    </a:lnTo>
                    <a:cubicBezTo>
                      <a:pt x="2665" y="6401"/>
                      <a:pt x="2665" y="6371"/>
                      <a:pt x="2665" y="6356"/>
                    </a:cubicBezTo>
                    <a:cubicBezTo>
                      <a:pt x="2457" y="5627"/>
                      <a:pt x="2382" y="4882"/>
                      <a:pt x="2308" y="4138"/>
                    </a:cubicBezTo>
                    <a:cubicBezTo>
                      <a:pt x="2293" y="4034"/>
                      <a:pt x="2338" y="4019"/>
                      <a:pt x="2427" y="4034"/>
                    </a:cubicBezTo>
                    <a:cubicBezTo>
                      <a:pt x="2442" y="4049"/>
                      <a:pt x="2442" y="4064"/>
                      <a:pt x="2457" y="4079"/>
                    </a:cubicBezTo>
                    <a:cubicBezTo>
                      <a:pt x="2486" y="4198"/>
                      <a:pt x="2516" y="4302"/>
                      <a:pt x="2531" y="4406"/>
                    </a:cubicBezTo>
                    <a:lnTo>
                      <a:pt x="2531" y="4406"/>
                    </a:lnTo>
                    <a:cubicBezTo>
                      <a:pt x="2561" y="4555"/>
                      <a:pt x="2576" y="4719"/>
                      <a:pt x="2605" y="4867"/>
                    </a:cubicBezTo>
                    <a:cubicBezTo>
                      <a:pt x="2680" y="5254"/>
                      <a:pt x="2769" y="5627"/>
                      <a:pt x="2859" y="6014"/>
                    </a:cubicBezTo>
                    <a:lnTo>
                      <a:pt x="2859" y="5999"/>
                    </a:lnTo>
                    <a:lnTo>
                      <a:pt x="3141" y="6847"/>
                    </a:lnTo>
                    <a:cubicBezTo>
                      <a:pt x="3216" y="7011"/>
                      <a:pt x="3260" y="7190"/>
                      <a:pt x="3350" y="7338"/>
                    </a:cubicBezTo>
                    <a:cubicBezTo>
                      <a:pt x="3662" y="7859"/>
                      <a:pt x="3975" y="8380"/>
                      <a:pt x="4302" y="8886"/>
                    </a:cubicBezTo>
                    <a:cubicBezTo>
                      <a:pt x="4302" y="8901"/>
                      <a:pt x="4332" y="8916"/>
                      <a:pt x="4347" y="8916"/>
                    </a:cubicBezTo>
                    <a:cubicBezTo>
                      <a:pt x="4392" y="8991"/>
                      <a:pt x="4451" y="9065"/>
                      <a:pt x="4511" y="9154"/>
                    </a:cubicBezTo>
                    <a:lnTo>
                      <a:pt x="4511" y="9139"/>
                    </a:lnTo>
                    <a:cubicBezTo>
                      <a:pt x="4570" y="9214"/>
                      <a:pt x="4615" y="9288"/>
                      <a:pt x="4674" y="9363"/>
                    </a:cubicBezTo>
                    <a:lnTo>
                      <a:pt x="4674" y="9363"/>
                    </a:lnTo>
                    <a:cubicBezTo>
                      <a:pt x="4749" y="9452"/>
                      <a:pt x="4823" y="9556"/>
                      <a:pt x="4898" y="9646"/>
                    </a:cubicBezTo>
                    <a:cubicBezTo>
                      <a:pt x="4987" y="9809"/>
                      <a:pt x="5121" y="9928"/>
                      <a:pt x="5285" y="10018"/>
                    </a:cubicBezTo>
                    <a:lnTo>
                      <a:pt x="5553" y="10241"/>
                    </a:lnTo>
                    <a:lnTo>
                      <a:pt x="5568" y="10241"/>
                    </a:lnTo>
                    <a:lnTo>
                      <a:pt x="5553" y="10241"/>
                    </a:lnTo>
                    <a:cubicBezTo>
                      <a:pt x="5672" y="10330"/>
                      <a:pt x="5776" y="10405"/>
                      <a:pt x="5895" y="10479"/>
                    </a:cubicBezTo>
                    <a:cubicBezTo>
                      <a:pt x="5999" y="10524"/>
                      <a:pt x="6089" y="10598"/>
                      <a:pt x="6193" y="10643"/>
                    </a:cubicBezTo>
                    <a:cubicBezTo>
                      <a:pt x="6669" y="10821"/>
                      <a:pt x="7130" y="11000"/>
                      <a:pt x="7651" y="11015"/>
                    </a:cubicBezTo>
                    <a:cubicBezTo>
                      <a:pt x="7964" y="11060"/>
                      <a:pt x="8291" y="11119"/>
                      <a:pt x="8604" y="11015"/>
                    </a:cubicBezTo>
                    <a:cubicBezTo>
                      <a:pt x="8961" y="10941"/>
                      <a:pt x="9319" y="10911"/>
                      <a:pt x="9616" y="10658"/>
                    </a:cubicBezTo>
                    <a:cubicBezTo>
                      <a:pt x="9646" y="10583"/>
                      <a:pt x="9661" y="10494"/>
                      <a:pt x="9691" y="10405"/>
                    </a:cubicBezTo>
                    <a:cubicBezTo>
                      <a:pt x="9765" y="10330"/>
                      <a:pt x="9839" y="10256"/>
                      <a:pt x="9914" y="10181"/>
                    </a:cubicBezTo>
                    <a:cubicBezTo>
                      <a:pt x="10063" y="10107"/>
                      <a:pt x="10212" y="10033"/>
                      <a:pt x="10360" y="9958"/>
                    </a:cubicBezTo>
                    <a:lnTo>
                      <a:pt x="10688" y="9913"/>
                    </a:lnTo>
                    <a:lnTo>
                      <a:pt x="10688" y="9913"/>
                    </a:lnTo>
                    <a:cubicBezTo>
                      <a:pt x="10807" y="9884"/>
                      <a:pt x="10911" y="9839"/>
                      <a:pt x="11030" y="9809"/>
                    </a:cubicBezTo>
                    <a:lnTo>
                      <a:pt x="11030" y="9809"/>
                    </a:lnTo>
                    <a:cubicBezTo>
                      <a:pt x="11149" y="9750"/>
                      <a:pt x="11283" y="9690"/>
                      <a:pt x="11417" y="9631"/>
                    </a:cubicBezTo>
                    <a:cubicBezTo>
                      <a:pt x="11670" y="9646"/>
                      <a:pt x="11894" y="9541"/>
                      <a:pt x="12117" y="9407"/>
                    </a:cubicBezTo>
                    <a:cubicBezTo>
                      <a:pt x="12236" y="9333"/>
                      <a:pt x="12355" y="9259"/>
                      <a:pt x="12519" y="9154"/>
                    </a:cubicBezTo>
                    <a:cubicBezTo>
                      <a:pt x="12295" y="9095"/>
                      <a:pt x="12132" y="9050"/>
                      <a:pt x="11953" y="9020"/>
                    </a:cubicBezTo>
                    <a:lnTo>
                      <a:pt x="11953" y="9020"/>
                    </a:lnTo>
                    <a:cubicBezTo>
                      <a:pt x="11864" y="8976"/>
                      <a:pt x="11775" y="8946"/>
                      <a:pt x="11685" y="8901"/>
                    </a:cubicBezTo>
                    <a:cubicBezTo>
                      <a:pt x="11685" y="8901"/>
                      <a:pt x="11685" y="8901"/>
                      <a:pt x="11685" y="8901"/>
                    </a:cubicBezTo>
                    <a:cubicBezTo>
                      <a:pt x="11343" y="8663"/>
                      <a:pt x="10986" y="8425"/>
                      <a:pt x="10643" y="8187"/>
                    </a:cubicBezTo>
                    <a:lnTo>
                      <a:pt x="9929" y="7472"/>
                    </a:lnTo>
                    <a:lnTo>
                      <a:pt x="9914" y="7487"/>
                    </a:lnTo>
                    <a:lnTo>
                      <a:pt x="9929" y="7472"/>
                    </a:lnTo>
                    <a:cubicBezTo>
                      <a:pt x="9869" y="7383"/>
                      <a:pt x="9810" y="7294"/>
                      <a:pt x="9750" y="7204"/>
                    </a:cubicBezTo>
                    <a:cubicBezTo>
                      <a:pt x="9691" y="7100"/>
                      <a:pt x="9646" y="6981"/>
                      <a:pt x="9586" y="6877"/>
                    </a:cubicBezTo>
                    <a:cubicBezTo>
                      <a:pt x="9512" y="6669"/>
                      <a:pt x="9438" y="6460"/>
                      <a:pt x="9348" y="6252"/>
                    </a:cubicBezTo>
                    <a:cubicBezTo>
                      <a:pt x="9244" y="6296"/>
                      <a:pt x="9155" y="6341"/>
                      <a:pt x="9080" y="6371"/>
                    </a:cubicBezTo>
                    <a:lnTo>
                      <a:pt x="9080" y="6371"/>
                    </a:lnTo>
                    <a:cubicBezTo>
                      <a:pt x="8976" y="6386"/>
                      <a:pt x="8887" y="6401"/>
                      <a:pt x="8783" y="6430"/>
                    </a:cubicBezTo>
                    <a:cubicBezTo>
                      <a:pt x="8530" y="6505"/>
                      <a:pt x="8262" y="6520"/>
                      <a:pt x="8009" y="6490"/>
                    </a:cubicBezTo>
                    <a:cubicBezTo>
                      <a:pt x="7830" y="6460"/>
                      <a:pt x="7666" y="6416"/>
                      <a:pt x="7503" y="6371"/>
                    </a:cubicBezTo>
                    <a:lnTo>
                      <a:pt x="7503" y="6371"/>
                    </a:lnTo>
                    <a:cubicBezTo>
                      <a:pt x="7175" y="6192"/>
                      <a:pt x="6848" y="5999"/>
                      <a:pt x="6520" y="5820"/>
                    </a:cubicBezTo>
                    <a:lnTo>
                      <a:pt x="6505" y="5835"/>
                    </a:lnTo>
                    <a:lnTo>
                      <a:pt x="6520" y="5820"/>
                    </a:lnTo>
                    <a:cubicBezTo>
                      <a:pt x="6342" y="5627"/>
                      <a:pt x="6178" y="5418"/>
                      <a:pt x="6014" y="5225"/>
                    </a:cubicBezTo>
                    <a:cubicBezTo>
                      <a:pt x="5969" y="5180"/>
                      <a:pt x="5940" y="5121"/>
                      <a:pt x="5910" y="5061"/>
                    </a:cubicBezTo>
                    <a:cubicBezTo>
                      <a:pt x="5821" y="4882"/>
                      <a:pt x="5716" y="4689"/>
                      <a:pt x="5627" y="4510"/>
                    </a:cubicBezTo>
                    <a:lnTo>
                      <a:pt x="5627" y="4510"/>
                    </a:lnTo>
                    <a:cubicBezTo>
                      <a:pt x="5597" y="4406"/>
                      <a:pt x="5553" y="4287"/>
                      <a:pt x="5523" y="4183"/>
                    </a:cubicBezTo>
                    <a:lnTo>
                      <a:pt x="5523" y="4183"/>
                    </a:lnTo>
                    <a:cubicBezTo>
                      <a:pt x="5359" y="3662"/>
                      <a:pt x="5389" y="3141"/>
                      <a:pt x="5389" y="2605"/>
                    </a:cubicBezTo>
                    <a:cubicBezTo>
                      <a:pt x="5404" y="2337"/>
                      <a:pt x="5389" y="2054"/>
                      <a:pt x="5419" y="1786"/>
                    </a:cubicBezTo>
                    <a:cubicBezTo>
                      <a:pt x="5448" y="1518"/>
                      <a:pt x="5344" y="1310"/>
                      <a:pt x="5151" y="1131"/>
                    </a:cubicBezTo>
                    <a:cubicBezTo>
                      <a:pt x="4883" y="893"/>
                      <a:pt x="4600" y="655"/>
                      <a:pt x="4317" y="432"/>
                    </a:cubicBezTo>
                    <a:lnTo>
                      <a:pt x="4302" y="432"/>
                    </a:lnTo>
                    <a:lnTo>
                      <a:pt x="4317" y="432"/>
                    </a:lnTo>
                    <a:cubicBezTo>
                      <a:pt x="4198" y="298"/>
                      <a:pt x="4094" y="179"/>
                      <a:pt x="3975" y="60"/>
                    </a:cubicBezTo>
                    <a:lnTo>
                      <a:pt x="4034" y="0"/>
                    </a:lnTo>
                    <a:cubicBezTo>
                      <a:pt x="4079" y="30"/>
                      <a:pt x="4139" y="60"/>
                      <a:pt x="4183" y="75"/>
                    </a:cubicBezTo>
                    <a:cubicBezTo>
                      <a:pt x="4198" y="89"/>
                      <a:pt x="4213" y="104"/>
                      <a:pt x="4243" y="119"/>
                    </a:cubicBezTo>
                    <a:cubicBezTo>
                      <a:pt x="4317" y="179"/>
                      <a:pt x="4392" y="238"/>
                      <a:pt x="4466" y="298"/>
                    </a:cubicBezTo>
                    <a:cubicBezTo>
                      <a:pt x="4481" y="313"/>
                      <a:pt x="4496" y="328"/>
                      <a:pt x="4511" y="342"/>
                    </a:cubicBezTo>
                    <a:cubicBezTo>
                      <a:pt x="4600" y="417"/>
                      <a:pt x="4689" y="491"/>
                      <a:pt x="4794" y="566"/>
                    </a:cubicBezTo>
                    <a:lnTo>
                      <a:pt x="4794" y="566"/>
                    </a:lnTo>
                    <a:cubicBezTo>
                      <a:pt x="4868" y="625"/>
                      <a:pt x="4942" y="685"/>
                      <a:pt x="5017" y="744"/>
                    </a:cubicBezTo>
                    <a:cubicBezTo>
                      <a:pt x="5032" y="759"/>
                      <a:pt x="5047" y="759"/>
                      <a:pt x="5061" y="774"/>
                    </a:cubicBezTo>
                    <a:cubicBezTo>
                      <a:pt x="5121" y="834"/>
                      <a:pt x="5195" y="908"/>
                      <a:pt x="5255" y="968"/>
                    </a:cubicBezTo>
                    <a:cubicBezTo>
                      <a:pt x="5538" y="1206"/>
                      <a:pt x="5702" y="1489"/>
                      <a:pt x="5687" y="1890"/>
                    </a:cubicBezTo>
                    <a:cubicBezTo>
                      <a:pt x="5657" y="2337"/>
                      <a:pt x="5657" y="2784"/>
                      <a:pt x="5657" y="3230"/>
                    </a:cubicBezTo>
                    <a:cubicBezTo>
                      <a:pt x="5657" y="3483"/>
                      <a:pt x="5672" y="3736"/>
                      <a:pt x="5791" y="3974"/>
                    </a:cubicBezTo>
                    <a:lnTo>
                      <a:pt x="5791" y="3960"/>
                    </a:lnTo>
                    <a:cubicBezTo>
                      <a:pt x="5821" y="4079"/>
                      <a:pt x="5865" y="4183"/>
                      <a:pt x="5895" y="4302"/>
                    </a:cubicBezTo>
                    <a:lnTo>
                      <a:pt x="6148" y="4793"/>
                    </a:lnTo>
                    <a:cubicBezTo>
                      <a:pt x="6208" y="4882"/>
                      <a:pt x="6267" y="4987"/>
                      <a:pt x="6342" y="5076"/>
                    </a:cubicBezTo>
                    <a:cubicBezTo>
                      <a:pt x="6386" y="5150"/>
                      <a:pt x="6431" y="5225"/>
                      <a:pt x="6490" y="5284"/>
                    </a:cubicBezTo>
                    <a:cubicBezTo>
                      <a:pt x="6580" y="5388"/>
                      <a:pt x="6669" y="5478"/>
                      <a:pt x="6773" y="5582"/>
                    </a:cubicBezTo>
                    <a:cubicBezTo>
                      <a:pt x="6907" y="5671"/>
                      <a:pt x="7056" y="5746"/>
                      <a:pt x="7190" y="5835"/>
                    </a:cubicBezTo>
                    <a:cubicBezTo>
                      <a:pt x="7309" y="5895"/>
                      <a:pt x="7428" y="5954"/>
                      <a:pt x="7547" y="6014"/>
                    </a:cubicBezTo>
                    <a:cubicBezTo>
                      <a:pt x="7592" y="6029"/>
                      <a:pt x="7651" y="6043"/>
                      <a:pt x="7696" y="6058"/>
                    </a:cubicBezTo>
                    <a:cubicBezTo>
                      <a:pt x="7994" y="6192"/>
                      <a:pt x="8306" y="6222"/>
                      <a:pt x="8619" y="6118"/>
                    </a:cubicBezTo>
                    <a:lnTo>
                      <a:pt x="9199" y="5939"/>
                    </a:lnTo>
                    <a:cubicBezTo>
                      <a:pt x="9229" y="5924"/>
                      <a:pt x="9289" y="5909"/>
                      <a:pt x="9289" y="5880"/>
                    </a:cubicBezTo>
                    <a:cubicBezTo>
                      <a:pt x="9333" y="5731"/>
                      <a:pt x="9393" y="5761"/>
                      <a:pt x="9467" y="5850"/>
                    </a:cubicBezTo>
                    <a:lnTo>
                      <a:pt x="9452" y="5850"/>
                    </a:lnTo>
                    <a:cubicBezTo>
                      <a:pt x="9631" y="6192"/>
                      <a:pt x="9795" y="6549"/>
                      <a:pt x="9959" y="6907"/>
                    </a:cubicBezTo>
                    <a:cubicBezTo>
                      <a:pt x="9973" y="6936"/>
                      <a:pt x="9988" y="6966"/>
                      <a:pt x="10003" y="6996"/>
                    </a:cubicBezTo>
                    <a:cubicBezTo>
                      <a:pt x="10093" y="7115"/>
                      <a:pt x="10167" y="7219"/>
                      <a:pt x="10241" y="7338"/>
                    </a:cubicBezTo>
                    <a:cubicBezTo>
                      <a:pt x="10256" y="7353"/>
                      <a:pt x="10256" y="7368"/>
                      <a:pt x="10271" y="7383"/>
                    </a:cubicBezTo>
                    <a:cubicBezTo>
                      <a:pt x="10390" y="7502"/>
                      <a:pt x="10509" y="7606"/>
                      <a:pt x="10628" y="7725"/>
                    </a:cubicBezTo>
                    <a:cubicBezTo>
                      <a:pt x="10673" y="7770"/>
                      <a:pt x="10733" y="7830"/>
                      <a:pt x="10792" y="7874"/>
                    </a:cubicBezTo>
                    <a:cubicBezTo>
                      <a:pt x="10867" y="7934"/>
                      <a:pt x="10941" y="7993"/>
                      <a:pt x="11015" y="8053"/>
                    </a:cubicBezTo>
                    <a:cubicBezTo>
                      <a:pt x="11254" y="8276"/>
                      <a:pt x="11521" y="8470"/>
                      <a:pt x="11834" y="8589"/>
                    </a:cubicBezTo>
                    <a:lnTo>
                      <a:pt x="12102" y="8708"/>
                    </a:lnTo>
                    <a:cubicBezTo>
                      <a:pt x="12281" y="8797"/>
                      <a:pt x="12459" y="8812"/>
                      <a:pt x="12653" y="8812"/>
                    </a:cubicBezTo>
                    <a:lnTo>
                      <a:pt x="13099" y="8857"/>
                    </a:lnTo>
                    <a:cubicBezTo>
                      <a:pt x="13189" y="8827"/>
                      <a:pt x="13278" y="8812"/>
                      <a:pt x="13337" y="8767"/>
                    </a:cubicBezTo>
                    <a:cubicBezTo>
                      <a:pt x="13501" y="8604"/>
                      <a:pt x="13724" y="8529"/>
                      <a:pt x="13933" y="8425"/>
                    </a:cubicBezTo>
                    <a:cubicBezTo>
                      <a:pt x="14052" y="8410"/>
                      <a:pt x="14156" y="8395"/>
                      <a:pt x="14275" y="8365"/>
                    </a:cubicBezTo>
                    <a:cubicBezTo>
                      <a:pt x="14379" y="8351"/>
                      <a:pt x="14484" y="8336"/>
                      <a:pt x="14588" y="8321"/>
                    </a:cubicBezTo>
                    <a:cubicBezTo>
                      <a:pt x="14707" y="8291"/>
                      <a:pt x="14826" y="8276"/>
                      <a:pt x="14930" y="8261"/>
                    </a:cubicBezTo>
                    <a:cubicBezTo>
                      <a:pt x="15332" y="8217"/>
                      <a:pt x="15704" y="8380"/>
                      <a:pt x="16076" y="8485"/>
                    </a:cubicBezTo>
                    <a:cubicBezTo>
                      <a:pt x="16180" y="8544"/>
                      <a:pt x="16285" y="8604"/>
                      <a:pt x="16404" y="8663"/>
                    </a:cubicBezTo>
                    <a:lnTo>
                      <a:pt x="16835" y="8916"/>
                    </a:lnTo>
                    <a:lnTo>
                      <a:pt x="17163" y="9259"/>
                    </a:lnTo>
                    <a:lnTo>
                      <a:pt x="17163" y="9259"/>
                    </a:lnTo>
                    <a:cubicBezTo>
                      <a:pt x="17222" y="9348"/>
                      <a:pt x="17282" y="9452"/>
                      <a:pt x="17341" y="9541"/>
                    </a:cubicBezTo>
                    <a:cubicBezTo>
                      <a:pt x="17341" y="9571"/>
                      <a:pt x="17356" y="9601"/>
                      <a:pt x="17371" y="9646"/>
                    </a:cubicBezTo>
                    <a:cubicBezTo>
                      <a:pt x="17431" y="9765"/>
                      <a:pt x="17490" y="9899"/>
                      <a:pt x="17565" y="10033"/>
                    </a:cubicBezTo>
                    <a:cubicBezTo>
                      <a:pt x="17654" y="10345"/>
                      <a:pt x="17862" y="10583"/>
                      <a:pt x="18041" y="10851"/>
                    </a:cubicBezTo>
                    <a:cubicBezTo>
                      <a:pt x="18175" y="11015"/>
                      <a:pt x="18309" y="11194"/>
                      <a:pt x="18473" y="11372"/>
                    </a:cubicBezTo>
                    <a:cubicBezTo>
                      <a:pt x="18607" y="11536"/>
                      <a:pt x="18726" y="11700"/>
                      <a:pt x="18711" y="11938"/>
                    </a:cubicBezTo>
                    <a:cubicBezTo>
                      <a:pt x="18681" y="11923"/>
                      <a:pt x="18651" y="11893"/>
                      <a:pt x="18622" y="11878"/>
                    </a:cubicBezTo>
                    <a:cubicBezTo>
                      <a:pt x="18562" y="11789"/>
                      <a:pt x="18517" y="11685"/>
                      <a:pt x="18443" y="11625"/>
                    </a:cubicBezTo>
                    <a:cubicBezTo>
                      <a:pt x="18249" y="11447"/>
                      <a:pt x="18056" y="11268"/>
                      <a:pt x="17848" y="11104"/>
                    </a:cubicBezTo>
                    <a:cubicBezTo>
                      <a:pt x="17669" y="10851"/>
                      <a:pt x="17490" y="10583"/>
                      <a:pt x="17297" y="10330"/>
                    </a:cubicBezTo>
                    <a:lnTo>
                      <a:pt x="17297" y="10345"/>
                    </a:lnTo>
                    <a:lnTo>
                      <a:pt x="17312" y="10330"/>
                    </a:lnTo>
                    <a:cubicBezTo>
                      <a:pt x="17207" y="10152"/>
                      <a:pt x="17118" y="9973"/>
                      <a:pt x="17029" y="9780"/>
                    </a:cubicBezTo>
                    <a:lnTo>
                      <a:pt x="17029" y="9780"/>
                    </a:lnTo>
                    <a:cubicBezTo>
                      <a:pt x="16925" y="9526"/>
                      <a:pt x="16791" y="9273"/>
                      <a:pt x="16523" y="9125"/>
                    </a:cubicBezTo>
                    <a:cubicBezTo>
                      <a:pt x="16493" y="9110"/>
                      <a:pt x="16478" y="9095"/>
                      <a:pt x="16463" y="9080"/>
                    </a:cubicBezTo>
                    <a:cubicBezTo>
                      <a:pt x="16002" y="8589"/>
                      <a:pt x="15451" y="8395"/>
                      <a:pt x="14781" y="8499"/>
                    </a:cubicBezTo>
                    <a:cubicBezTo>
                      <a:pt x="14588" y="8529"/>
                      <a:pt x="14394" y="8559"/>
                      <a:pt x="14186" y="8589"/>
                    </a:cubicBezTo>
                    <a:cubicBezTo>
                      <a:pt x="13933" y="8633"/>
                      <a:pt x="13710" y="8708"/>
                      <a:pt x="13531" y="8901"/>
                    </a:cubicBezTo>
                    <a:lnTo>
                      <a:pt x="13546" y="8916"/>
                    </a:lnTo>
                    <a:lnTo>
                      <a:pt x="13531" y="8901"/>
                    </a:lnTo>
                    <a:cubicBezTo>
                      <a:pt x="13412" y="8991"/>
                      <a:pt x="13278" y="9080"/>
                      <a:pt x="13159" y="9184"/>
                    </a:cubicBezTo>
                    <a:cubicBezTo>
                      <a:pt x="12861" y="9378"/>
                      <a:pt x="12668" y="9660"/>
                      <a:pt x="12489" y="9943"/>
                    </a:cubicBezTo>
                    <a:lnTo>
                      <a:pt x="12504" y="9958"/>
                    </a:lnTo>
                    <a:lnTo>
                      <a:pt x="12489" y="9943"/>
                    </a:lnTo>
                    <a:cubicBezTo>
                      <a:pt x="12415" y="10062"/>
                      <a:pt x="12340" y="10167"/>
                      <a:pt x="12266" y="10286"/>
                    </a:cubicBezTo>
                    <a:lnTo>
                      <a:pt x="12266" y="10271"/>
                    </a:lnTo>
                    <a:cubicBezTo>
                      <a:pt x="12176" y="10479"/>
                      <a:pt x="12072" y="10687"/>
                      <a:pt x="11983" y="10896"/>
                    </a:cubicBezTo>
                    <a:cubicBezTo>
                      <a:pt x="11953" y="11000"/>
                      <a:pt x="11923" y="11104"/>
                      <a:pt x="11894" y="11208"/>
                    </a:cubicBezTo>
                    <a:cubicBezTo>
                      <a:pt x="11849" y="11387"/>
                      <a:pt x="11819" y="11581"/>
                      <a:pt x="11775" y="11774"/>
                    </a:cubicBezTo>
                    <a:lnTo>
                      <a:pt x="11775" y="11759"/>
                    </a:lnTo>
                    <a:cubicBezTo>
                      <a:pt x="11715" y="12221"/>
                      <a:pt x="11700" y="12667"/>
                      <a:pt x="11834" y="13114"/>
                    </a:cubicBezTo>
                    <a:lnTo>
                      <a:pt x="11834" y="13099"/>
                    </a:lnTo>
                    <a:cubicBezTo>
                      <a:pt x="11879" y="13292"/>
                      <a:pt x="11938" y="13471"/>
                      <a:pt x="11998" y="13650"/>
                    </a:cubicBezTo>
                    <a:lnTo>
                      <a:pt x="11998" y="13650"/>
                    </a:lnTo>
                    <a:cubicBezTo>
                      <a:pt x="12028" y="13739"/>
                      <a:pt x="12072" y="13843"/>
                      <a:pt x="12117" y="13932"/>
                    </a:cubicBezTo>
                    <a:cubicBezTo>
                      <a:pt x="12236" y="14156"/>
                      <a:pt x="12340" y="14379"/>
                      <a:pt x="12474" y="14587"/>
                    </a:cubicBezTo>
                    <a:cubicBezTo>
                      <a:pt x="12549" y="14706"/>
                      <a:pt x="12668" y="14811"/>
                      <a:pt x="12757" y="14915"/>
                    </a:cubicBezTo>
                    <a:cubicBezTo>
                      <a:pt x="12816" y="14989"/>
                      <a:pt x="12876" y="15064"/>
                      <a:pt x="12936" y="15138"/>
                    </a:cubicBezTo>
                    <a:lnTo>
                      <a:pt x="13590" y="15793"/>
                    </a:lnTo>
                    <a:cubicBezTo>
                      <a:pt x="13680" y="15867"/>
                      <a:pt x="13784" y="15957"/>
                      <a:pt x="13873" y="16031"/>
                    </a:cubicBezTo>
                    <a:cubicBezTo>
                      <a:pt x="14156" y="16225"/>
                      <a:pt x="14439" y="16433"/>
                      <a:pt x="14722" y="16627"/>
                    </a:cubicBezTo>
                    <a:cubicBezTo>
                      <a:pt x="14856" y="16716"/>
                      <a:pt x="14990" y="16775"/>
                      <a:pt x="15124" y="16850"/>
                    </a:cubicBezTo>
                    <a:cubicBezTo>
                      <a:pt x="15228" y="16909"/>
                      <a:pt x="15317" y="16954"/>
                      <a:pt x="15406" y="17014"/>
                    </a:cubicBezTo>
                    <a:cubicBezTo>
                      <a:pt x="15659" y="17148"/>
                      <a:pt x="15927" y="17267"/>
                      <a:pt x="16180" y="17401"/>
                    </a:cubicBezTo>
                    <a:cubicBezTo>
                      <a:pt x="16270" y="17430"/>
                      <a:pt x="16359" y="17475"/>
                      <a:pt x="16448" y="17520"/>
                    </a:cubicBezTo>
                    <a:cubicBezTo>
                      <a:pt x="16701" y="17609"/>
                      <a:pt x="16954" y="17698"/>
                      <a:pt x="17222" y="17788"/>
                    </a:cubicBezTo>
                    <a:cubicBezTo>
                      <a:pt x="17327" y="17832"/>
                      <a:pt x="17446" y="17892"/>
                      <a:pt x="17550" y="17951"/>
                    </a:cubicBezTo>
                    <a:lnTo>
                      <a:pt x="17550" y="17951"/>
                    </a:lnTo>
                    <a:cubicBezTo>
                      <a:pt x="17654" y="18011"/>
                      <a:pt x="17743" y="18070"/>
                      <a:pt x="17833" y="18130"/>
                    </a:cubicBezTo>
                    <a:cubicBezTo>
                      <a:pt x="17996" y="18219"/>
                      <a:pt x="18160" y="18294"/>
                      <a:pt x="18324" y="18383"/>
                    </a:cubicBezTo>
                    <a:cubicBezTo>
                      <a:pt x="18488" y="18472"/>
                      <a:pt x="18592" y="18606"/>
                      <a:pt x="18636" y="18770"/>
                    </a:cubicBezTo>
                    <a:cubicBezTo>
                      <a:pt x="18651" y="18874"/>
                      <a:pt x="18651" y="18978"/>
                      <a:pt x="18547" y="19008"/>
                    </a:cubicBezTo>
                    <a:cubicBezTo>
                      <a:pt x="18473" y="19023"/>
                      <a:pt x="18369" y="18993"/>
                      <a:pt x="18309" y="18949"/>
                    </a:cubicBezTo>
                    <a:cubicBezTo>
                      <a:pt x="18190" y="18859"/>
                      <a:pt x="18101" y="18740"/>
                      <a:pt x="18011" y="18636"/>
                    </a:cubicBezTo>
                    <a:cubicBezTo>
                      <a:pt x="17937" y="18547"/>
                      <a:pt x="17862" y="18457"/>
                      <a:pt x="17788" y="18398"/>
                    </a:cubicBezTo>
                    <a:cubicBezTo>
                      <a:pt x="17356" y="18070"/>
                      <a:pt x="16820" y="17907"/>
                      <a:pt x="16329" y="17698"/>
                    </a:cubicBezTo>
                    <a:cubicBezTo>
                      <a:pt x="15779" y="17475"/>
                      <a:pt x="15213" y="17237"/>
                      <a:pt x="14692" y="16924"/>
                    </a:cubicBezTo>
                    <a:cubicBezTo>
                      <a:pt x="14632" y="16895"/>
                      <a:pt x="14558" y="16865"/>
                      <a:pt x="14484" y="16835"/>
                    </a:cubicBezTo>
                    <a:cubicBezTo>
                      <a:pt x="14424" y="16805"/>
                      <a:pt x="14364" y="16761"/>
                      <a:pt x="14320" y="16731"/>
                    </a:cubicBezTo>
                    <a:cubicBezTo>
                      <a:pt x="14260" y="16671"/>
                      <a:pt x="14201" y="16612"/>
                      <a:pt x="14141" y="16582"/>
                    </a:cubicBezTo>
                    <a:cubicBezTo>
                      <a:pt x="13724" y="16314"/>
                      <a:pt x="13367" y="16001"/>
                      <a:pt x="13025" y="15644"/>
                    </a:cubicBezTo>
                    <a:cubicBezTo>
                      <a:pt x="12876" y="15495"/>
                      <a:pt x="12727" y="15332"/>
                      <a:pt x="12563" y="15168"/>
                    </a:cubicBezTo>
                    <a:lnTo>
                      <a:pt x="12563" y="15183"/>
                    </a:lnTo>
                    <a:lnTo>
                      <a:pt x="12578" y="15168"/>
                    </a:lnTo>
                    <a:cubicBezTo>
                      <a:pt x="12504" y="15093"/>
                      <a:pt x="12444" y="15004"/>
                      <a:pt x="12385" y="14900"/>
                    </a:cubicBezTo>
                    <a:cubicBezTo>
                      <a:pt x="12310" y="15034"/>
                      <a:pt x="12266" y="15153"/>
                      <a:pt x="12191" y="15227"/>
                    </a:cubicBezTo>
                    <a:cubicBezTo>
                      <a:pt x="11849" y="15525"/>
                      <a:pt x="11626" y="15897"/>
                      <a:pt x="11402" y="16284"/>
                    </a:cubicBezTo>
                    <a:lnTo>
                      <a:pt x="11402" y="16284"/>
                    </a:lnTo>
                    <a:cubicBezTo>
                      <a:pt x="11313" y="16433"/>
                      <a:pt x="11239" y="16567"/>
                      <a:pt x="11164" y="16716"/>
                    </a:cubicBezTo>
                    <a:lnTo>
                      <a:pt x="11164" y="16716"/>
                    </a:lnTo>
                    <a:cubicBezTo>
                      <a:pt x="11045" y="17014"/>
                      <a:pt x="10911" y="17296"/>
                      <a:pt x="10822" y="17594"/>
                    </a:cubicBezTo>
                    <a:cubicBezTo>
                      <a:pt x="10762" y="17773"/>
                      <a:pt x="10762" y="17966"/>
                      <a:pt x="10733" y="18160"/>
                    </a:cubicBezTo>
                    <a:lnTo>
                      <a:pt x="10733" y="18175"/>
                    </a:lnTo>
                    <a:cubicBezTo>
                      <a:pt x="10733" y="18175"/>
                      <a:pt x="10733" y="18189"/>
                      <a:pt x="10733" y="18189"/>
                    </a:cubicBezTo>
                    <a:cubicBezTo>
                      <a:pt x="10733" y="18413"/>
                      <a:pt x="10718" y="18651"/>
                      <a:pt x="10703" y="18874"/>
                    </a:cubicBezTo>
                    <a:cubicBezTo>
                      <a:pt x="10703" y="18904"/>
                      <a:pt x="10658" y="18949"/>
                      <a:pt x="10628" y="18978"/>
                    </a:cubicBezTo>
                    <a:lnTo>
                      <a:pt x="10643" y="18978"/>
                    </a:lnTo>
                    <a:cubicBezTo>
                      <a:pt x="10465" y="18502"/>
                      <a:pt x="10465" y="18011"/>
                      <a:pt x="10584" y="17520"/>
                    </a:cubicBezTo>
                    <a:cubicBezTo>
                      <a:pt x="10658" y="17282"/>
                      <a:pt x="10733" y="17028"/>
                      <a:pt x="10807" y="16790"/>
                    </a:cubicBezTo>
                    <a:lnTo>
                      <a:pt x="10807" y="16790"/>
                    </a:lnTo>
                    <a:cubicBezTo>
                      <a:pt x="10852" y="16656"/>
                      <a:pt x="10911" y="16522"/>
                      <a:pt x="10971" y="16403"/>
                    </a:cubicBezTo>
                    <a:cubicBezTo>
                      <a:pt x="11075" y="16210"/>
                      <a:pt x="11179" y="16031"/>
                      <a:pt x="11283" y="15838"/>
                    </a:cubicBezTo>
                    <a:cubicBezTo>
                      <a:pt x="11477" y="15585"/>
                      <a:pt x="11670" y="15332"/>
                      <a:pt x="11864" y="15079"/>
                    </a:cubicBezTo>
                    <a:cubicBezTo>
                      <a:pt x="11923" y="15004"/>
                      <a:pt x="11894" y="14930"/>
                      <a:pt x="11864" y="14855"/>
                    </a:cubicBezTo>
                    <a:cubicBezTo>
                      <a:pt x="11670" y="14364"/>
                      <a:pt x="11328" y="13977"/>
                      <a:pt x="10956" y="13620"/>
                    </a:cubicBezTo>
                    <a:cubicBezTo>
                      <a:pt x="10867" y="13531"/>
                      <a:pt x="10762" y="13441"/>
                      <a:pt x="10643" y="13352"/>
                    </a:cubicBezTo>
                    <a:cubicBezTo>
                      <a:pt x="10554" y="13456"/>
                      <a:pt x="10494" y="13545"/>
                      <a:pt x="10420" y="13620"/>
                    </a:cubicBezTo>
                    <a:cubicBezTo>
                      <a:pt x="10286" y="13739"/>
                      <a:pt x="10167" y="13858"/>
                      <a:pt x="10018" y="13962"/>
                    </a:cubicBezTo>
                    <a:cubicBezTo>
                      <a:pt x="9959" y="14022"/>
                      <a:pt x="9869" y="14051"/>
                      <a:pt x="9825" y="13932"/>
                    </a:cubicBezTo>
                    <a:cubicBezTo>
                      <a:pt x="9825" y="13932"/>
                      <a:pt x="9825" y="13918"/>
                      <a:pt x="9825" y="13918"/>
                    </a:cubicBezTo>
                    <a:cubicBezTo>
                      <a:pt x="10465" y="13218"/>
                      <a:pt x="10941" y="12429"/>
                      <a:pt x="11149" y="11506"/>
                    </a:cubicBezTo>
                    <a:cubicBezTo>
                      <a:pt x="11164" y="11402"/>
                      <a:pt x="11224" y="11313"/>
                      <a:pt x="11283" y="11223"/>
                    </a:cubicBezTo>
                    <a:cubicBezTo>
                      <a:pt x="11358" y="11119"/>
                      <a:pt x="11462" y="11045"/>
                      <a:pt x="11536" y="10941"/>
                    </a:cubicBezTo>
                    <a:cubicBezTo>
                      <a:pt x="11670" y="10717"/>
                      <a:pt x="11804" y="10479"/>
                      <a:pt x="11938" y="10256"/>
                    </a:cubicBezTo>
                    <a:cubicBezTo>
                      <a:pt x="11968" y="10196"/>
                      <a:pt x="11983" y="10152"/>
                      <a:pt x="12028" y="10047"/>
                    </a:cubicBezTo>
                    <a:cubicBezTo>
                      <a:pt x="11462" y="10271"/>
                      <a:pt x="10941" y="10449"/>
                      <a:pt x="10450" y="10673"/>
                    </a:cubicBezTo>
                    <a:cubicBezTo>
                      <a:pt x="9973" y="10896"/>
                      <a:pt x="9482" y="11119"/>
                      <a:pt x="8976" y="11253"/>
                    </a:cubicBezTo>
                    <a:cubicBezTo>
                      <a:pt x="8619" y="11342"/>
                      <a:pt x="8277" y="11402"/>
                      <a:pt x="7919" y="11357"/>
                    </a:cubicBezTo>
                    <a:cubicBezTo>
                      <a:pt x="7711" y="11328"/>
                      <a:pt x="7488" y="11298"/>
                      <a:pt x="7279" y="11283"/>
                    </a:cubicBezTo>
                    <a:cubicBezTo>
                      <a:pt x="7145" y="11283"/>
                      <a:pt x="6996" y="11283"/>
                      <a:pt x="6848" y="11313"/>
                    </a:cubicBezTo>
                    <a:cubicBezTo>
                      <a:pt x="6699" y="11357"/>
                      <a:pt x="6550" y="11432"/>
                      <a:pt x="6386" y="11491"/>
                    </a:cubicBezTo>
                    <a:cubicBezTo>
                      <a:pt x="6312" y="11521"/>
                      <a:pt x="6222" y="11536"/>
                      <a:pt x="6148" y="11566"/>
                    </a:cubicBezTo>
                    <a:cubicBezTo>
                      <a:pt x="6267" y="11313"/>
                      <a:pt x="6520" y="11298"/>
                      <a:pt x="6699" y="11149"/>
                    </a:cubicBezTo>
                    <a:cubicBezTo>
                      <a:pt x="6371" y="11015"/>
                      <a:pt x="6044" y="10896"/>
                      <a:pt x="5687" y="10762"/>
                    </a:cubicBezTo>
                    <a:cubicBezTo>
                      <a:pt x="5627" y="10881"/>
                      <a:pt x="5538" y="11000"/>
                      <a:pt x="5493" y="11134"/>
                    </a:cubicBezTo>
                    <a:cubicBezTo>
                      <a:pt x="5270" y="11715"/>
                      <a:pt x="5181" y="12295"/>
                      <a:pt x="5389" y="12905"/>
                    </a:cubicBezTo>
                    <a:cubicBezTo>
                      <a:pt x="5538" y="13352"/>
                      <a:pt x="5702" y="13769"/>
                      <a:pt x="5984" y="14141"/>
                    </a:cubicBezTo>
                    <a:cubicBezTo>
                      <a:pt x="6520" y="14840"/>
                      <a:pt x="7309" y="14959"/>
                      <a:pt x="8113" y="15064"/>
                    </a:cubicBezTo>
                    <a:cubicBezTo>
                      <a:pt x="8291" y="14959"/>
                      <a:pt x="8351" y="15153"/>
                      <a:pt x="8500" y="15213"/>
                    </a:cubicBezTo>
                    <a:cubicBezTo>
                      <a:pt x="8351" y="15287"/>
                      <a:pt x="8217" y="15302"/>
                      <a:pt x="8128" y="15391"/>
                    </a:cubicBezTo>
                    <a:cubicBezTo>
                      <a:pt x="7860" y="15659"/>
                      <a:pt x="7592" y="15942"/>
                      <a:pt x="7458" y="16314"/>
                    </a:cubicBezTo>
                    <a:cubicBezTo>
                      <a:pt x="7339" y="16716"/>
                      <a:pt x="7190" y="17118"/>
                      <a:pt x="7086" y="17520"/>
                    </a:cubicBezTo>
                    <a:cubicBezTo>
                      <a:pt x="6967" y="17966"/>
                      <a:pt x="6952" y="18413"/>
                      <a:pt x="7160" y="18830"/>
                    </a:cubicBezTo>
                    <a:cubicBezTo>
                      <a:pt x="7190" y="18949"/>
                      <a:pt x="7235" y="19053"/>
                      <a:pt x="7264" y="19157"/>
                    </a:cubicBezTo>
                    <a:cubicBezTo>
                      <a:pt x="7324" y="19246"/>
                      <a:pt x="7369" y="19351"/>
                      <a:pt x="7428" y="19440"/>
                    </a:cubicBezTo>
                    <a:cubicBezTo>
                      <a:pt x="7488" y="19514"/>
                      <a:pt x="7532" y="19589"/>
                      <a:pt x="7577" y="19648"/>
                    </a:cubicBezTo>
                    <a:cubicBezTo>
                      <a:pt x="7696" y="19767"/>
                      <a:pt x="7815" y="19886"/>
                      <a:pt x="7919" y="19991"/>
                    </a:cubicBezTo>
                    <a:cubicBezTo>
                      <a:pt x="8098" y="20199"/>
                      <a:pt x="8336" y="20333"/>
                      <a:pt x="8589" y="20422"/>
                    </a:cubicBezTo>
                    <a:cubicBezTo>
                      <a:pt x="8678" y="20467"/>
                      <a:pt x="8768" y="20497"/>
                      <a:pt x="8857" y="20541"/>
                    </a:cubicBezTo>
                    <a:cubicBezTo>
                      <a:pt x="9065" y="20601"/>
                      <a:pt x="9259" y="20646"/>
                      <a:pt x="9467" y="20690"/>
                    </a:cubicBezTo>
                    <a:cubicBezTo>
                      <a:pt x="9586" y="20705"/>
                      <a:pt x="9691" y="20735"/>
                      <a:pt x="9810" y="20750"/>
                    </a:cubicBezTo>
                    <a:cubicBezTo>
                      <a:pt x="9825" y="20765"/>
                      <a:pt x="9839" y="20765"/>
                      <a:pt x="9854" y="20750"/>
                    </a:cubicBezTo>
                    <a:lnTo>
                      <a:pt x="10569" y="20794"/>
                    </a:lnTo>
                    <a:cubicBezTo>
                      <a:pt x="10599" y="20794"/>
                      <a:pt x="10614" y="20794"/>
                      <a:pt x="10628" y="20794"/>
                    </a:cubicBezTo>
                    <a:lnTo>
                      <a:pt x="11492" y="20794"/>
                    </a:lnTo>
                    <a:cubicBezTo>
                      <a:pt x="11432" y="20884"/>
                      <a:pt x="11402" y="20913"/>
                      <a:pt x="11373" y="20958"/>
                    </a:cubicBezTo>
                    <a:cubicBezTo>
                      <a:pt x="11373" y="21003"/>
                      <a:pt x="11388" y="21047"/>
                      <a:pt x="11388" y="21077"/>
                    </a:cubicBezTo>
                    <a:cubicBezTo>
                      <a:pt x="11477" y="21137"/>
                      <a:pt x="11581" y="21196"/>
                      <a:pt x="11670" y="21256"/>
                    </a:cubicBezTo>
                    <a:cubicBezTo>
                      <a:pt x="11745" y="21286"/>
                      <a:pt x="11819" y="21315"/>
                      <a:pt x="11894" y="21345"/>
                    </a:cubicBezTo>
                    <a:cubicBezTo>
                      <a:pt x="11983" y="21390"/>
                      <a:pt x="12072" y="21434"/>
                      <a:pt x="12162" y="21479"/>
                    </a:cubicBezTo>
                    <a:cubicBezTo>
                      <a:pt x="12489" y="21628"/>
                      <a:pt x="12831" y="21762"/>
                      <a:pt x="13159" y="21911"/>
                    </a:cubicBezTo>
                    <a:cubicBezTo>
                      <a:pt x="13278" y="21970"/>
                      <a:pt x="13412" y="22030"/>
                      <a:pt x="13546" y="22089"/>
                    </a:cubicBezTo>
                    <a:cubicBezTo>
                      <a:pt x="14037" y="22327"/>
                      <a:pt x="14558" y="22521"/>
                      <a:pt x="15124" y="22566"/>
                    </a:cubicBezTo>
                    <a:cubicBezTo>
                      <a:pt x="15481" y="22640"/>
                      <a:pt x="15838" y="22655"/>
                      <a:pt x="16210" y="22566"/>
                    </a:cubicBezTo>
                    <a:cubicBezTo>
                      <a:pt x="16270" y="22551"/>
                      <a:pt x="16344" y="22521"/>
                      <a:pt x="16404" y="22506"/>
                    </a:cubicBezTo>
                    <a:cubicBezTo>
                      <a:pt x="16493" y="22476"/>
                      <a:pt x="16597" y="22432"/>
                      <a:pt x="16687" y="22402"/>
                    </a:cubicBezTo>
                    <a:cubicBezTo>
                      <a:pt x="16746" y="22357"/>
                      <a:pt x="16791" y="22327"/>
                      <a:pt x="16850" y="22283"/>
                    </a:cubicBezTo>
                    <a:cubicBezTo>
                      <a:pt x="16895" y="22283"/>
                      <a:pt x="16940" y="22283"/>
                      <a:pt x="16969" y="22268"/>
                    </a:cubicBezTo>
                    <a:cubicBezTo>
                      <a:pt x="17074" y="22208"/>
                      <a:pt x="17148" y="22223"/>
                      <a:pt x="17222" y="22313"/>
                    </a:cubicBezTo>
                    <a:cubicBezTo>
                      <a:pt x="17282" y="22342"/>
                      <a:pt x="17327" y="22372"/>
                      <a:pt x="17371" y="22402"/>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4"/>
              <p:cNvSpPr/>
              <p:nvPr/>
            </p:nvSpPr>
            <p:spPr>
              <a:xfrm>
                <a:off x="7342510" y="2034032"/>
                <a:ext cx="692758" cy="1040715"/>
              </a:xfrm>
              <a:custGeom>
                <a:rect b="b" l="l" r="r" t="t"/>
                <a:pathLst>
                  <a:path extrusionOk="0" h="24397" w="16240">
                    <a:moveTo>
                      <a:pt x="8604" y="15525"/>
                    </a:moveTo>
                    <a:cubicBezTo>
                      <a:pt x="8574" y="15421"/>
                      <a:pt x="8559" y="15302"/>
                      <a:pt x="8544" y="15198"/>
                    </a:cubicBezTo>
                    <a:cubicBezTo>
                      <a:pt x="8440" y="14588"/>
                      <a:pt x="8321" y="13992"/>
                      <a:pt x="8232" y="13382"/>
                    </a:cubicBezTo>
                    <a:cubicBezTo>
                      <a:pt x="8217" y="13278"/>
                      <a:pt x="8217" y="13144"/>
                      <a:pt x="8261" y="13040"/>
                    </a:cubicBezTo>
                    <a:cubicBezTo>
                      <a:pt x="8395" y="12787"/>
                      <a:pt x="8544" y="12533"/>
                      <a:pt x="8708" y="12295"/>
                    </a:cubicBezTo>
                    <a:cubicBezTo>
                      <a:pt x="8767" y="12191"/>
                      <a:pt x="8887" y="12102"/>
                      <a:pt x="8976" y="12013"/>
                    </a:cubicBezTo>
                    <a:cubicBezTo>
                      <a:pt x="8991" y="12027"/>
                      <a:pt x="9021" y="12042"/>
                      <a:pt x="9035" y="12057"/>
                    </a:cubicBezTo>
                    <a:lnTo>
                      <a:pt x="8857" y="12385"/>
                    </a:lnTo>
                    <a:cubicBezTo>
                      <a:pt x="8857" y="12385"/>
                      <a:pt x="8857" y="12385"/>
                      <a:pt x="8857" y="12385"/>
                    </a:cubicBezTo>
                    <a:cubicBezTo>
                      <a:pt x="8782" y="12504"/>
                      <a:pt x="8708" y="12608"/>
                      <a:pt x="8634" y="12727"/>
                    </a:cubicBezTo>
                    <a:cubicBezTo>
                      <a:pt x="8619" y="12757"/>
                      <a:pt x="8604" y="12787"/>
                      <a:pt x="8589" y="12816"/>
                    </a:cubicBezTo>
                    <a:cubicBezTo>
                      <a:pt x="8485" y="12935"/>
                      <a:pt x="8410" y="13054"/>
                      <a:pt x="8425" y="13218"/>
                    </a:cubicBezTo>
                    <a:cubicBezTo>
                      <a:pt x="8440" y="13337"/>
                      <a:pt x="8455" y="13441"/>
                      <a:pt x="8455" y="13561"/>
                    </a:cubicBezTo>
                    <a:cubicBezTo>
                      <a:pt x="8485" y="13694"/>
                      <a:pt x="8514" y="13814"/>
                      <a:pt x="8529" y="13948"/>
                    </a:cubicBezTo>
                    <a:lnTo>
                      <a:pt x="8529" y="13948"/>
                    </a:lnTo>
                    <a:cubicBezTo>
                      <a:pt x="8559" y="14126"/>
                      <a:pt x="8604" y="14320"/>
                      <a:pt x="8634" y="14498"/>
                    </a:cubicBezTo>
                    <a:lnTo>
                      <a:pt x="8634" y="14498"/>
                    </a:lnTo>
                    <a:cubicBezTo>
                      <a:pt x="8767" y="15034"/>
                      <a:pt x="8901" y="15555"/>
                      <a:pt x="9021" y="16091"/>
                    </a:cubicBezTo>
                    <a:lnTo>
                      <a:pt x="9021" y="16091"/>
                    </a:lnTo>
                    <a:cubicBezTo>
                      <a:pt x="9080" y="16299"/>
                      <a:pt x="9140" y="16493"/>
                      <a:pt x="9199" y="16701"/>
                    </a:cubicBezTo>
                    <a:cubicBezTo>
                      <a:pt x="9229" y="16835"/>
                      <a:pt x="9259" y="16954"/>
                      <a:pt x="9303" y="17073"/>
                    </a:cubicBezTo>
                    <a:cubicBezTo>
                      <a:pt x="9348" y="17192"/>
                      <a:pt x="9408" y="17297"/>
                      <a:pt x="9467" y="17416"/>
                    </a:cubicBezTo>
                    <a:cubicBezTo>
                      <a:pt x="9899" y="17684"/>
                      <a:pt x="10315" y="17966"/>
                      <a:pt x="10747" y="18220"/>
                    </a:cubicBezTo>
                    <a:cubicBezTo>
                      <a:pt x="11685" y="18755"/>
                      <a:pt x="12667" y="19217"/>
                      <a:pt x="13724" y="19455"/>
                    </a:cubicBezTo>
                    <a:cubicBezTo>
                      <a:pt x="13933" y="19515"/>
                      <a:pt x="13962" y="19500"/>
                      <a:pt x="14096" y="19321"/>
                    </a:cubicBezTo>
                    <a:cubicBezTo>
                      <a:pt x="14171" y="19217"/>
                      <a:pt x="14260" y="19113"/>
                      <a:pt x="14334" y="19008"/>
                    </a:cubicBezTo>
                    <a:lnTo>
                      <a:pt x="14334" y="19008"/>
                    </a:lnTo>
                    <a:cubicBezTo>
                      <a:pt x="14483" y="18860"/>
                      <a:pt x="14617" y="18711"/>
                      <a:pt x="14766" y="18577"/>
                    </a:cubicBezTo>
                    <a:lnTo>
                      <a:pt x="14766" y="18577"/>
                    </a:lnTo>
                    <a:cubicBezTo>
                      <a:pt x="14840" y="18517"/>
                      <a:pt x="14915" y="18458"/>
                      <a:pt x="14989" y="18398"/>
                    </a:cubicBezTo>
                    <a:lnTo>
                      <a:pt x="14989" y="18398"/>
                    </a:lnTo>
                    <a:cubicBezTo>
                      <a:pt x="15138" y="18309"/>
                      <a:pt x="15287" y="18220"/>
                      <a:pt x="15421" y="18130"/>
                    </a:cubicBezTo>
                    <a:lnTo>
                      <a:pt x="15525" y="18056"/>
                    </a:lnTo>
                    <a:cubicBezTo>
                      <a:pt x="15748" y="18041"/>
                      <a:pt x="15942" y="17862"/>
                      <a:pt x="16240" y="17937"/>
                    </a:cubicBezTo>
                    <a:cubicBezTo>
                      <a:pt x="16150" y="18041"/>
                      <a:pt x="16076" y="18130"/>
                      <a:pt x="16016" y="18205"/>
                    </a:cubicBezTo>
                    <a:lnTo>
                      <a:pt x="16016" y="18220"/>
                    </a:lnTo>
                    <a:lnTo>
                      <a:pt x="16002" y="18220"/>
                    </a:lnTo>
                    <a:cubicBezTo>
                      <a:pt x="15734" y="18383"/>
                      <a:pt x="15451" y="18547"/>
                      <a:pt x="15183" y="18740"/>
                    </a:cubicBezTo>
                    <a:cubicBezTo>
                      <a:pt x="15004" y="18874"/>
                      <a:pt x="14855" y="19053"/>
                      <a:pt x="14692" y="19202"/>
                    </a:cubicBezTo>
                    <a:lnTo>
                      <a:pt x="14707" y="19217"/>
                    </a:lnTo>
                    <a:lnTo>
                      <a:pt x="14692" y="19202"/>
                    </a:lnTo>
                    <a:cubicBezTo>
                      <a:pt x="14558" y="19395"/>
                      <a:pt x="14424" y="19574"/>
                      <a:pt x="14305" y="19768"/>
                    </a:cubicBezTo>
                    <a:cubicBezTo>
                      <a:pt x="14275" y="19827"/>
                      <a:pt x="14230" y="19902"/>
                      <a:pt x="14200" y="19976"/>
                    </a:cubicBezTo>
                    <a:cubicBezTo>
                      <a:pt x="14141" y="20155"/>
                      <a:pt x="14066" y="20333"/>
                      <a:pt x="14037" y="20512"/>
                    </a:cubicBezTo>
                    <a:cubicBezTo>
                      <a:pt x="14007" y="20690"/>
                      <a:pt x="13903" y="20780"/>
                      <a:pt x="13769" y="20854"/>
                    </a:cubicBezTo>
                    <a:cubicBezTo>
                      <a:pt x="13709" y="20884"/>
                      <a:pt x="13650" y="20899"/>
                      <a:pt x="13590" y="20914"/>
                    </a:cubicBezTo>
                    <a:cubicBezTo>
                      <a:pt x="12697" y="21197"/>
                      <a:pt x="11893" y="21598"/>
                      <a:pt x="11268" y="22313"/>
                    </a:cubicBezTo>
                    <a:cubicBezTo>
                      <a:pt x="11119" y="22477"/>
                      <a:pt x="10985" y="22640"/>
                      <a:pt x="10881" y="22834"/>
                    </a:cubicBezTo>
                    <a:cubicBezTo>
                      <a:pt x="10688" y="23206"/>
                      <a:pt x="10539" y="23593"/>
                      <a:pt x="10464" y="23995"/>
                    </a:cubicBezTo>
                    <a:cubicBezTo>
                      <a:pt x="10449" y="24099"/>
                      <a:pt x="10420" y="24203"/>
                      <a:pt x="10375" y="24307"/>
                    </a:cubicBezTo>
                    <a:cubicBezTo>
                      <a:pt x="10345" y="24352"/>
                      <a:pt x="10286" y="24367"/>
                      <a:pt x="10226" y="24397"/>
                    </a:cubicBezTo>
                    <a:cubicBezTo>
                      <a:pt x="10226" y="24352"/>
                      <a:pt x="10211" y="24293"/>
                      <a:pt x="10196" y="24233"/>
                    </a:cubicBezTo>
                    <a:lnTo>
                      <a:pt x="10196" y="24233"/>
                    </a:lnTo>
                    <a:cubicBezTo>
                      <a:pt x="10286" y="23772"/>
                      <a:pt x="10420" y="23310"/>
                      <a:pt x="10598" y="22864"/>
                    </a:cubicBezTo>
                    <a:lnTo>
                      <a:pt x="10583" y="22864"/>
                    </a:lnTo>
                    <a:cubicBezTo>
                      <a:pt x="10703" y="22655"/>
                      <a:pt x="10807" y="22447"/>
                      <a:pt x="10911" y="22238"/>
                    </a:cubicBezTo>
                    <a:cubicBezTo>
                      <a:pt x="11000" y="22149"/>
                      <a:pt x="11090" y="22060"/>
                      <a:pt x="11179" y="21956"/>
                    </a:cubicBezTo>
                    <a:cubicBezTo>
                      <a:pt x="11402" y="21747"/>
                      <a:pt x="11640" y="21539"/>
                      <a:pt x="11864" y="21316"/>
                    </a:cubicBezTo>
                    <a:lnTo>
                      <a:pt x="12012" y="21197"/>
                    </a:lnTo>
                    <a:cubicBezTo>
                      <a:pt x="12102" y="21152"/>
                      <a:pt x="12206" y="21092"/>
                      <a:pt x="12310" y="21048"/>
                    </a:cubicBezTo>
                    <a:cubicBezTo>
                      <a:pt x="12533" y="20839"/>
                      <a:pt x="12861" y="20809"/>
                      <a:pt x="13114" y="20661"/>
                    </a:cubicBezTo>
                    <a:cubicBezTo>
                      <a:pt x="13233" y="20646"/>
                      <a:pt x="13352" y="20601"/>
                      <a:pt x="13441" y="20527"/>
                    </a:cubicBezTo>
                    <a:cubicBezTo>
                      <a:pt x="13188" y="19976"/>
                      <a:pt x="12771" y="19619"/>
                      <a:pt x="12251" y="19366"/>
                    </a:cubicBezTo>
                    <a:cubicBezTo>
                      <a:pt x="12191" y="19336"/>
                      <a:pt x="12146" y="19306"/>
                      <a:pt x="12087" y="19261"/>
                    </a:cubicBezTo>
                    <a:cubicBezTo>
                      <a:pt x="11997" y="19217"/>
                      <a:pt x="11893" y="19157"/>
                      <a:pt x="11789" y="19098"/>
                    </a:cubicBezTo>
                    <a:lnTo>
                      <a:pt x="11789" y="19098"/>
                    </a:lnTo>
                    <a:cubicBezTo>
                      <a:pt x="11238" y="18785"/>
                      <a:pt x="10673" y="18473"/>
                      <a:pt x="10107" y="18160"/>
                    </a:cubicBezTo>
                    <a:cubicBezTo>
                      <a:pt x="10107" y="18160"/>
                      <a:pt x="10092" y="18175"/>
                      <a:pt x="10077" y="18175"/>
                    </a:cubicBezTo>
                    <a:cubicBezTo>
                      <a:pt x="9973" y="18100"/>
                      <a:pt x="9869" y="18026"/>
                      <a:pt x="9750" y="17952"/>
                    </a:cubicBezTo>
                    <a:cubicBezTo>
                      <a:pt x="9661" y="17892"/>
                      <a:pt x="9586" y="17803"/>
                      <a:pt x="9482" y="17758"/>
                    </a:cubicBezTo>
                    <a:cubicBezTo>
                      <a:pt x="9288" y="17684"/>
                      <a:pt x="9169" y="17550"/>
                      <a:pt x="9095" y="17371"/>
                    </a:cubicBezTo>
                    <a:cubicBezTo>
                      <a:pt x="9080" y="17341"/>
                      <a:pt x="9050" y="17312"/>
                      <a:pt x="9035" y="17297"/>
                    </a:cubicBezTo>
                    <a:lnTo>
                      <a:pt x="8991" y="17133"/>
                    </a:lnTo>
                    <a:cubicBezTo>
                      <a:pt x="8887" y="17073"/>
                      <a:pt x="8797" y="16999"/>
                      <a:pt x="8708" y="16939"/>
                    </a:cubicBezTo>
                    <a:cubicBezTo>
                      <a:pt x="8232" y="16657"/>
                      <a:pt x="7696" y="16508"/>
                      <a:pt x="7145" y="16448"/>
                    </a:cubicBezTo>
                    <a:cubicBezTo>
                      <a:pt x="6445" y="16389"/>
                      <a:pt x="5835" y="16091"/>
                      <a:pt x="5255" y="15719"/>
                    </a:cubicBezTo>
                    <a:cubicBezTo>
                      <a:pt x="5016" y="15570"/>
                      <a:pt x="4838" y="15332"/>
                      <a:pt x="4629" y="15138"/>
                    </a:cubicBezTo>
                    <a:cubicBezTo>
                      <a:pt x="4451" y="14975"/>
                      <a:pt x="4272" y="14811"/>
                      <a:pt x="4094" y="14632"/>
                    </a:cubicBezTo>
                    <a:lnTo>
                      <a:pt x="4094" y="14647"/>
                    </a:lnTo>
                    <a:lnTo>
                      <a:pt x="4094" y="14632"/>
                    </a:lnTo>
                    <a:cubicBezTo>
                      <a:pt x="3989" y="14558"/>
                      <a:pt x="3870" y="14498"/>
                      <a:pt x="3766" y="14424"/>
                    </a:cubicBezTo>
                    <a:lnTo>
                      <a:pt x="3766" y="14424"/>
                    </a:lnTo>
                    <a:cubicBezTo>
                      <a:pt x="3602" y="14320"/>
                      <a:pt x="3454" y="14186"/>
                      <a:pt x="3290" y="14111"/>
                    </a:cubicBezTo>
                    <a:cubicBezTo>
                      <a:pt x="2977" y="13948"/>
                      <a:pt x="2650" y="13918"/>
                      <a:pt x="2322" y="14096"/>
                    </a:cubicBezTo>
                    <a:lnTo>
                      <a:pt x="2322" y="14096"/>
                    </a:lnTo>
                    <a:cubicBezTo>
                      <a:pt x="2233" y="14171"/>
                      <a:pt x="2144" y="14245"/>
                      <a:pt x="2054" y="14335"/>
                    </a:cubicBezTo>
                    <a:cubicBezTo>
                      <a:pt x="2010" y="14275"/>
                      <a:pt x="1980" y="14230"/>
                      <a:pt x="1965" y="14215"/>
                    </a:cubicBezTo>
                    <a:cubicBezTo>
                      <a:pt x="1772" y="14215"/>
                      <a:pt x="1667" y="14349"/>
                      <a:pt x="1563" y="14483"/>
                    </a:cubicBezTo>
                    <a:cubicBezTo>
                      <a:pt x="1489" y="14573"/>
                      <a:pt x="1399" y="14662"/>
                      <a:pt x="1310" y="14736"/>
                    </a:cubicBezTo>
                    <a:cubicBezTo>
                      <a:pt x="1132" y="14885"/>
                      <a:pt x="953" y="15034"/>
                      <a:pt x="774" y="15183"/>
                    </a:cubicBezTo>
                    <a:lnTo>
                      <a:pt x="774" y="15198"/>
                    </a:lnTo>
                    <a:lnTo>
                      <a:pt x="774" y="15183"/>
                    </a:lnTo>
                    <a:cubicBezTo>
                      <a:pt x="551" y="15332"/>
                      <a:pt x="328" y="15466"/>
                      <a:pt x="119" y="15615"/>
                    </a:cubicBezTo>
                    <a:cubicBezTo>
                      <a:pt x="60" y="15659"/>
                      <a:pt x="30" y="15644"/>
                      <a:pt x="0" y="15585"/>
                    </a:cubicBezTo>
                    <a:cubicBezTo>
                      <a:pt x="149" y="15436"/>
                      <a:pt x="298" y="15302"/>
                      <a:pt x="447" y="15153"/>
                    </a:cubicBezTo>
                    <a:lnTo>
                      <a:pt x="730" y="14930"/>
                    </a:lnTo>
                    <a:cubicBezTo>
                      <a:pt x="804" y="14856"/>
                      <a:pt x="879" y="14781"/>
                      <a:pt x="953" y="14722"/>
                    </a:cubicBezTo>
                    <a:cubicBezTo>
                      <a:pt x="1310" y="14513"/>
                      <a:pt x="1533" y="14186"/>
                      <a:pt x="1727" y="13828"/>
                    </a:cubicBezTo>
                    <a:lnTo>
                      <a:pt x="1727" y="13843"/>
                    </a:lnTo>
                    <a:cubicBezTo>
                      <a:pt x="1816" y="13590"/>
                      <a:pt x="1906" y="13352"/>
                      <a:pt x="1995" y="13099"/>
                    </a:cubicBezTo>
                    <a:cubicBezTo>
                      <a:pt x="2025" y="12995"/>
                      <a:pt x="2054" y="12891"/>
                      <a:pt x="2084" y="12772"/>
                    </a:cubicBezTo>
                    <a:cubicBezTo>
                      <a:pt x="2025" y="12727"/>
                      <a:pt x="1965" y="12667"/>
                      <a:pt x="1906" y="12608"/>
                    </a:cubicBezTo>
                    <a:cubicBezTo>
                      <a:pt x="1846" y="12533"/>
                      <a:pt x="1786" y="12459"/>
                      <a:pt x="1727" y="12385"/>
                    </a:cubicBezTo>
                    <a:lnTo>
                      <a:pt x="1727" y="12385"/>
                    </a:lnTo>
                    <a:cubicBezTo>
                      <a:pt x="1414" y="11893"/>
                      <a:pt x="1221" y="11343"/>
                      <a:pt x="1117" y="10762"/>
                    </a:cubicBezTo>
                    <a:cubicBezTo>
                      <a:pt x="1027" y="10256"/>
                      <a:pt x="1042" y="9750"/>
                      <a:pt x="1042" y="9244"/>
                    </a:cubicBezTo>
                    <a:cubicBezTo>
                      <a:pt x="1042" y="8827"/>
                      <a:pt x="1102" y="8440"/>
                      <a:pt x="1236" y="8053"/>
                    </a:cubicBezTo>
                    <a:cubicBezTo>
                      <a:pt x="1266" y="8023"/>
                      <a:pt x="1295" y="7994"/>
                      <a:pt x="1325" y="7949"/>
                    </a:cubicBezTo>
                    <a:cubicBezTo>
                      <a:pt x="1563" y="7577"/>
                      <a:pt x="1757" y="7487"/>
                      <a:pt x="2173" y="7607"/>
                    </a:cubicBezTo>
                    <a:cubicBezTo>
                      <a:pt x="2367" y="7666"/>
                      <a:pt x="2546" y="7755"/>
                      <a:pt x="2739" y="7830"/>
                    </a:cubicBezTo>
                    <a:cubicBezTo>
                      <a:pt x="2888" y="7056"/>
                      <a:pt x="3305" y="6416"/>
                      <a:pt x="3811" y="5835"/>
                    </a:cubicBezTo>
                    <a:cubicBezTo>
                      <a:pt x="3900" y="5731"/>
                      <a:pt x="3930" y="5627"/>
                      <a:pt x="3915" y="5493"/>
                    </a:cubicBezTo>
                    <a:cubicBezTo>
                      <a:pt x="3885" y="5195"/>
                      <a:pt x="3870" y="4883"/>
                      <a:pt x="3855" y="4585"/>
                    </a:cubicBezTo>
                    <a:cubicBezTo>
                      <a:pt x="3826" y="4168"/>
                      <a:pt x="3945" y="3796"/>
                      <a:pt x="4153" y="3439"/>
                    </a:cubicBezTo>
                    <a:cubicBezTo>
                      <a:pt x="4287" y="3201"/>
                      <a:pt x="4421" y="2962"/>
                      <a:pt x="4555" y="2709"/>
                    </a:cubicBezTo>
                    <a:cubicBezTo>
                      <a:pt x="4198" y="2293"/>
                      <a:pt x="3930" y="1846"/>
                      <a:pt x="3781" y="1325"/>
                    </a:cubicBezTo>
                    <a:cubicBezTo>
                      <a:pt x="3692" y="998"/>
                      <a:pt x="3632" y="670"/>
                      <a:pt x="3662" y="328"/>
                    </a:cubicBezTo>
                    <a:cubicBezTo>
                      <a:pt x="3662" y="239"/>
                      <a:pt x="3692" y="149"/>
                      <a:pt x="3722" y="60"/>
                    </a:cubicBezTo>
                    <a:cubicBezTo>
                      <a:pt x="3736" y="30"/>
                      <a:pt x="3796" y="0"/>
                      <a:pt x="3826" y="0"/>
                    </a:cubicBezTo>
                    <a:cubicBezTo>
                      <a:pt x="3855" y="0"/>
                      <a:pt x="3885" y="60"/>
                      <a:pt x="3885" y="90"/>
                    </a:cubicBezTo>
                    <a:cubicBezTo>
                      <a:pt x="3915" y="358"/>
                      <a:pt x="3915" y="626"/>
                      <a:pt x="3960" y="879"/>
                    </a:cubicBezTo>
                    <a:cubicBezTo>
                      <a:pt x="4064" y="1459"/>
                      <a:pt x="4347" y="1950"/>
                      <a:pt x="4704" y="2412"/>
                    </a:cubicBezTo>
                    <a:cubicBezTo>
                      <a:pt x="4749" y="2382"/>
                      <a:pt x="4793" y="2352"/>
                      <a:pt x="4838" y="2322"/>
                    </a:cubicBezTo>
                    <a:cubicBezTo>
                      <a:pt x="4972" y="2174"/>
                      <a:pt x="5106" y="2025"/>
                      <a:pt x="5225" y="1876"/>
                    </a:cubicBezTo>
                    <a:cubicBezTo>
                      <a:pt x="5552" y="1608"/>
                      <a:pt x="5939" y="1444"/>
                      <a:pt x="6326" y="1310"/>
                    </a:cubicBezTo>
                    <a:cubicBezTo>
                      <a:pt x="6624" y="1206"/>
                      <a:pt x="6952" y="1117"/>
                      <a:pt x="7279" y="1042"/>
                    </a:cubicBezTo>
                    <a:cubicBezTo>
                      <a:pt x="7487" y="998"/>
                      <a:pt x="7711" y="1013"/>
                      <a:pt x="7919" y="1027"/>
                    </a:cubicBezTo>
                    <a:cubicBezTo>
                      <a:pt x="8098" y="1042"/>
                      <a:pt x="8247" y="1117"/>
                      <a:pt x="8336" y="1325"/>
                    </a:cubicBezTo>
                    <a:cubicBezTo>
                      <a:pt x="8276" y="1340"/>
                      <a:pt x="8232" y="1355"/>
                      <a:pt x="8202" y="1340"/>
                    </a:cubicBezTo>
                    <a:cubicBezTo>
                      <a:pt x="7964" y="1191"/>
                      <a:pt x="7711" y="1206"/>
                      <a:pt x="7458" y="1266"/>
                    </a:cubicBezTo>
                    <a:cubicBezTo>
                      <a:pt x="6773" y="1429"/>
                      <a:pt x="6118" y="1653"/>
                      <a:pt x="5523" y="2025"/>
                    </a:cubicBezTo>
                    <a:cubicBezTo>
                      <a:pt x="5389" y="2099"/>
                      <a:pt x="5270" y="2203"/>
                      <a:pt x="5180" y="2337"/>
                    </a:cubicBezTo>
                    <a:cubicBezTo>
                      <a:pt x="4868" y="2799"/>
                      <a:pt x="4570" y="3260"/>
                      <a:pt x="4287" y="3751"/>
                    </a:cubicBezTo>
                    <a:cubicBezTo>
                      <a:pt x="4183" y="3930"/>
                      <a:pt x="4109" y="4168"/>
                      <a:pt x="4109" y="4377"/>
                    </a:cubicBezTo>
                    <a:cubicBezTo>
                      <a:pt x="4094" y="4898"/>
                      <a:pt x="4109" y="5433"/>
                      <a:pt x="4123" y="5969"/>
                    </a:cubicBezTo>
                    <a:cubicBezTo>
                      <a:pt x="4079" y="6014"/>
                      <a:pt x="3975" y="6073"/>
                      <a:pt x="3915" y="6148"/>
                    </a:cubicBezTo>
                    <a:cubicBezTo>
                      <a:pt x="3692" y="6475"/>
                      <a:pt x="3439" y="6788"/>
                      <a:pt x="3275" y="7130"/>
                    </a:cubicBezTo>
                    <a:cubicBezTo>
                      <a:pt x="2873" y="7979"/>
                      <a:pt x="2843" y="8857"/>
                      <a:pt x="3067" y="9765"/>
                    </a:cubicBezTo>
                    <a:cubicBezTo>
                      <a:pt x="3201" y="10360"/>
                      <a:pt x="3468" y="10896"/>
                      <a:pt x="3855" y="11372"/>
                    </a:cubicBezTo>
                    <a:cubicBezTo>
                      <a:pt x="3900" y="11447"/>
                      <a:pt x="3960" y="11506"/>
                      <a:pt x="4034" y="11611"/>
                    </a:cubicBezTo>
                    <a:cubicBezTo>
                      <a:pt x="3647" y="11536"/>
                      <a:pt x="3067" y="10703"/>
                      <a:pt x="2873" y="10033"/>
                    </a:cubicBezTo>
                    <a:cubicBezTo>
                      <a:pt x="2680" y="9378"/>
                      <a:pt x="2575" y="8723"/>
                      <a:pt x="2724" y="8023"/>
                    </a:cubicBezTo>
                    <a:cubicBezTo>
                      <a:pt x="2486" y="7949"/>
                      <a:pt x="2278" y="7860"/>
                      <a:pt x="2069" y="7800"/>
                    </a:cubicBezTo>
                    <a:cubicBezTo>
                      <a:pt x="1816" y="7726"/>
                      <a:pt x="1682" y="7800"/>
                      <a:pt x="1533" y="8023"/>
                    </a:cubicBezTo>
                    <a:cubicBezTo>
                      <a:pt x="1370" y="8261"/>
                      <a:pt x="1310" y="8544"/>
                      <a:pt x="1295" y="8827"/>
                    </a:cubicBezTo>
                    <a:cubicBezTo>
                      <a:pt x="1251" y="9601"/>
                      <a:pt x="1266" y="10360"/>
                      <a:pt x="1444" y="11119"/>
                    </a:cubicBezTo>
                    <a:cubicBezTo>
                      <a:pt x="1593" y="11700"/>
                      <a:pt x="1876" y="12191"/>
                      <a:pt x="2293" y="12608"/>
                    </a:cubicBezTo>
                    <a:cubicBezTo>
                      <a:pt x="2724" y="13025"/>
                      <a:pt x="3111" y="13471"/>
                      <a:pt x="3662" y="13739"/>
                    </a:cubicBezTo>
                    <a:cubicBezTo>
                      <a:pt x="3692" y="13754"/>
                      <a:pt x="3722" y="13769"/>
                      <a:pt x="3736" y="13784"/>
                    </a:cubicBezTo>
                    <a:cubicBezTo>
                      <a:pt x="3826" y="14067"/>
                      <a:pt x="4109" y="14111"/>
                      <a:pt x="4302" y="14275"/>
                    </a:cubicBezTo>
                    <a:cubicBezTo>
                      <a:pt x="4481" y="14439"/>
                      <a:pt x="4659" y="14632"/>
                      <a:pt x="4868" y="14751"/>
                    </a:cubicBezTo>
                    <a:cubicBezTo>
                      <a:pt x="5463" y="15064"/>
                      <a:pt x="5984" y="15496"/>
                      <a:pt x="6565" y="15853"/>
                    </a:cubicBezTo>
                    <a:cubicBezTo>
                      <a:pt x="6996" y="16121"/>
                      <a:pt x="7487" y="16210"/>
                      <a:pt x="7979" y="16195"/>
                    </a:cubicBezTo>
                    <a:cubicBezTo>
                      <a:pt x="8142" y="16180"/>
                      <a:pt x="8291" y="16076"/>
                      <a:pt x="8455" y="16017"/>
                    </a:cubicBezTo>
                    <a:cubicBezTo>
                      <a:pt x="8291" y="15674"/>
                      <a:pt x="8142" y="15362"/>
                      <a:pt x="8008" y="15049"/>
                    </a:cubicBezTo>
                    <a:cubicBezTo>
                      <a:pt x="7964" y="14945"/>
                      <a:pt x="7934" y="14841"/>
                      <a:pt x="7904" y="14722"/>
                    </a:cubicBezTo>
                    <a:cubicBezTo>
                      <a:pt x="8113" y="14826"/>
                      <a:pt x="8202" y="14960"/>
                      <a:pt x="8529" y="15600"/>
                    </a:cubicBezTo>
                    <a:cubicBezTo>
                      <a:pt x="8559" y="15644"/>
                      <a:pt x="8589" y="15689"/>
                      <a:pt x="8619" y="15749"/>
                    </a:cubicBezTo>
                    <a:cubicBezTo>
                      <a:pt x="8634" y="15734"/>
                      <a:pt x="8648" y="15734"/>
                      <a:pt x="8663" y="15719"/>
                    </a:cubicBezTo>
                    <a:cubicBezTo>
                      <a:pt x="8648" y="15659"/>
                      <a:pt x="8619" y="15600"/>
                      <a:pt x="8604" y="1552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4"/>
              <p:cNvSpPr/>
              <p:nvPr/>
            </p:nvSpPr>
            <p:spPr>
              <a:xfrm>
                <a:off x="7575544" y="1791485"/>
                <a:ext cx="318140" cy="747999"/>
              </a:xfrm>
              <a:custGeom>
                <a:rect b="b" l="l" r="r" t="t"/>
                <a:pathLst>
                  <a:path extrusionOk="0" h="17535" w="7458">
                    <a:moveTo>
                      <a:pt x="3617" y="11983"/>
                    </a:moveTo>
                    <a:cubicBezTo>
                      <a:pt x="3602" y="11983"/>
                      <a:pt x="3587" y="11983"/>
                      <a:pt x="3587" y="11983"/>
                    </a:cubicBezTo>
                    <a:lnTo>
                      <a:pt x="3587" y="12206"/>
                    </a:lnTo>
                    <a:lnTo>
                      <a:pt x="3617" y="12206"/>
                    </a:lnTo>
                    <a:close/>
                    <a:moveTo>
                      <a:pt x="3587" y="17475"/>
                    </a:moveTo>
                    <a:cubicBezTo>
                      <a:pt x="3617" y="17178"/>
                      <a:pt x="3558" y="16895"/>
                      <a:pt x="3498" y="16597"/>
                    </a:cubicBezTo>
                    <a:cubicBezTo>
                      <a:pt x="3364" y="15823"/>
                      <a:pt x="3230" y="15064"/>
                      <a:pt x="3111" y="14290"/>
                    </a:cubicBezTo>
                    <a:cubicBezTo>
                      <a:pt x="3066" y="13947"/>
                      <a:pt x="3141" y="13605"/>
                      <a:pt x="3230" y="13263"/>
                    </a:cubicBezTo>
                    <a:cubicBezTo>
                      <a:pt x="3394" y="12653"/>
                      <a:pt x="3438" y="12042"/>
                      <a:pt x="3304" y="11417"/>
                    </a:cubicBezTo>
                    <a:cubicBezTo>
                      <a:pt x="3230" y="11060"/>
                      <a:pt x="3007" y="10777"/>
                      <a:pt x="2754" y="10524"/>
                    </a:cubicBezTo>
                    <a:cubicBezTo>
                      <a:pt x="2501" y="10256"/>
                      <a:pt x="2203" y="10196"/>
                      <a:pt x="1861" y="10182"/>
                    </a:cubicBezTo>
                    <a:cubicBezTo>
                      <a:pt x="1280" y="10137"/>
                      <a:pt x="729" y="9929"/>
                      <a:pt x="208" y="9661"/>
                    </a:cubicBezTo>
                    <a:cubicBezTo>
                      <a:pt x="45" y="9571"/>
                      <a:pt x="30" y="9542"/>
                      <a:pt x="0" y="9363"/>
                    </a:cubicBezTo>
                    <a:cubicBezTo>
                      <a:pt x="283" y="9467"/>
                      <a:pt x="551" y="9586"/>
                      <a:pt x="819" y="9690"/>
                    </a:cubicBezTo>
                    <a:cubicBezTo>
                      <a:pt x="1355" y="9884"/>
                      <a:pt x="1905" y="9958"/>
                      <a:pt x="2471" y="9929"/>
                    </a:cubicBezTo>
                    <a:cubicBezTo>
                      <a:pt x="2620" y="9914"/>
                      <a:pt x="2754" y="9884"/>
                      <a:pt x="2903" y="9839"/>
                    </a:cubicBezTo>
                    <a:cubicBezTo>
                      <a:pt x="3141" y="9780"/>
                      <a:pt x="3364" y="9690"/>
                      <a:pt x="3602" y="9631"/>
                    </a:cubicBezTo>
                    <a:cubicBezTo>
                      <a:pt x="3751" y="9586"/>
                      <a:pt x="3825" y="9512"/>
                      <a:pt x="3885" y="9378"/>
                    </a:cubicBezTo>
                    <a:cubicBezTo>
                      <a:pt x="3989" y="9155"/>
                      <a:pt x="4108" y="8946"/>
                      <a:pt x="4212" y="8723"/>
                    </a:cubicBezTo>
                    <a:cubicBezTo>
                      <a:pt x="4465" y="8142"/>
                      <a:pt x="4823" y="7636"/>
                      <a:pt x="5254" y="7175"/>
                    </a:cubicBezTo>
                    <a:cubicBezTo>
                      <a:pt x="5418" y="6996"/>
                      <a:pt x="5582" y="6833"/>
                      <a:pt x="5731" y="6639"/>
                    </a:cubicBezTo>
                    <a:cubicBezTo>
                      <a:pt x="5805" y="6550"/>
                      <a:pt x="5850" y="6416"/>
                      <a:pt x="5909" y="6282"/>
                    </a:cubicBezTo>
                    <a:cubicBezTo>
                      <a:pt x="5939" y="6178"/>
                      <a:pt x="5954" y="6073"/>
                      <a:pt x="6014" y="5969"/>
                    </a:cubicBezTo>
                    <a:cubicBezTo>
                      <a:pt x="6103" y="5791"/>
                      <a:pt x="6103" y="5627"/>
                      <a:pt x="5999" y="5433"/>
                    </a:cubicBezTo>
                    <a:cubicBezTo>
                      <a:pt x="5701" y="4883"/>
                      <a:pt x="5433" y="4317"/>
                      <a:pt x="5150" y="3766"/>
                    </a:cubicBezTo>
                    <a:cubicBezTo>
                      <a:pt x="5106" y="3677"/>
                      <a:pt x="5061" y="3588"/>
                      <a:pt x="5031" y="3498"/>
                    </a:cubicBezTo>
                    <a:cubicBezTo>
                      <a:pt x="4972" y="3275"/>
                      <a:pt x="5001" y="3067"/>
                      <a:pt x="5180" y="2918"/>
                    </a:cubicBezTo>
                    <a:cubicBezTo>
                      <a:pt x="5820" y="2412"/>
                      <a:pt x="6326" y="1772"/>
                      <a:pt x="7026" y="1355"/>
                    </a:cubicBezTo>
                    <a:cubicBezTo>
                      <a:pt x="7085" y="1310"/>
                      <a:pt x="7130" y="1266"/>
                      <a:pt x="7189" y="1221"/>
                    </a:cubicBezTo>
                    <a:cubicBezTo>
                      <a:pt x="7100" y="1012"/>
                      <a:pt x="6996" y="819"/>
                      <a:pt x="6936" y="611"/>
                    </a:cubicBezTo>
                    <a:cubicBezTo>
                      <a:pt x="6877" y="417"/>
                      <a:pt x="6802" y="209"/>
                      <a:pt x="6951" y="0"/>
                    </a:cubicBezTo>
                    <a:cubicBezTo>
                      <a:pt x="7085" y="45"/>
                      <a:pt x="7085" y="164"/>
                      <a:pt x="7100" y="268"/>
                    </a:cubicBezTo>
                    <a:cubicBezTo>
                      <a:pt x="7145" y="521"/>
                      <a:pt x="7175" y="774"/>
                      <a:pt x="7353" y="983"/>
                    </a:cubicBezTo>
                    <a:cubicBezTo>
                      <a:pt x="7353" y="983"/>
                      <a:pt x="7353" y="983"/>
                      <a:pt x="7353" y="983"/>
                    </a:cubicBezTo>
                    <a:cubicBezTo>
                      <a:pt x="7457" y="1221"/>
                      <a:pt x="7457" y="1251"/>
                      <a:pt x="7264" y="1414"/>
                    </a:cubicBezTo>
                    <a:cubicBezTo>
                      <a:pt x="7219" y="1459"/>
                      <a:pt x="7189" y="1489"/>
                      <a:pt x="7145" y="1519"/>
                    </a:cubicBezTo>
                    <a:cubicBezTo>
                      <a:pt x="6505" y="1950"/>
                      <a:pt x="6028" y="2546"/>
                      <a:pt x="5448" y="3037"/>
                    </a:cubicBezTo>
                    <a:cubicBezTo>
                      <a:pt x="5299" y="3156"/>
                      <a:pt x="5269" y="3305"/>
                      <a:pt x="5388" y="3469"/>
                    </a:cubicBezTo>
                    <a:cubicBezTo>
                      <a:pt x="5478" y="3647"/>
                      <a:pt x="5567" y="3826"/>
                      <a:pt x="5656" y="4004"/>
                    </a:cubicBezTo>
                    <a:cubicBezTo>
                      <a:pt x="5731" y="4138"/>
                      <a:pt x="5805" y="4272"/>
                      <a:pt x="5880" y="4406"/>
                    </a:cubicBezTo>
                    <a:cubicBezTo>
                      <a:pt x="5894" y="4436"/>
                      <a:pt x="5909" y="4466"/>
                      <a:pt x="5924" y="4496"/>
                    </a:cubicBezTo>
                    <a:cubicBezTo>
                      <a:pt x="5984" y="4615"/>
                      <a:pt x="6043" y="4719"/>
                      <a:pt x="6103" y="4838"/>
                    </a:cubicBezTo>
                    <a:cubicBezTo>
                      <a:pt x="6147" y="4987"/>
                      <a:pt x="6192" y="5121"/>
                      <a:pt x="6252" y="5270"/>
                    </a:cubicBezTo>
                    <a:cubicBezTo>
                      <a:pt x="6296" y="5359"/>
                      <a:pt x="6326" y="5463"/>
                      <a:pt x="6371" y="5552"/>
                    </a:cubicBezTo>
                    <a:lnTo>
                      <a:pt x="6371" y="5538"/>
                    </a:lnTo>
                    <a:cubicBezTo>
                      <a:pt x="6356" y="5642"/>
                      <a:pt x="6356" y="5731"/>
                      <a:pt x="6326" y="5820"/>
                    </a:cubicBezTo>
                    <a:cubicBezTo>
                      <a:pt x="6162" y="6312"/>
                      <a:pt x="5984" y="6818"/>
                      <a:pt x="5552" y="7175"/>
                    </a:cubicBezTo>
                    <a:cubicBezTo>
                      <a:pt x="5463" y="7234"/>
                      <a:pt x="5403" y="7324"/>
                      <a:pt x="5329" y="7413"/>
                    </a:cubicBezTo>
                    <a:cubicBezTo>
                      <a:pt x="4942" y="7860"/>
                      <a:pt x="4585" y="8321"/>
                      <a:pt x="4376" y="8887"/>
                    </a:cubicBezTo>
                    <a:lnTo>
                      <a:pt x="4391" y="8887"/>
                    </a:lnTo>
                    <a:cubicBezTo>
                      <a:pt x="4302" y="9050"/>
                      <a:pt x="4123" y="9229"/>
                      <a:pt x="4138" y="9408"/>
                    </a:cubicBezTo>
                    <a:cubicBezTo>
                      <a:pt x="4153" y="9646"/>
                      <a:pt x="3930" y="9720"/>
                      <a:pt x="3885" y="9899"/>
                    </a:cubicBezTo>
                    <a:cubicBezTo>
                      <a:pt x="3885" y="9914"/>
                      <a:pt x="3885" y="9929"/>
                      <a:pt x="3885" y="9929"/>
                    </a:cubicBezTo>
                    <a:lnTo>
                      <a:pt x="3885" y="9929"/>
                    </a:lnTo>
                    <a:cubicBezTo>
                      <a:pt x="3870" y="10018"/>
                      <a:pt x="3840" y="10107"/>
                      <a:pt x="3840" y="10182"/>
                    </a:cubicBezTo>
                    <a:cubicBezTo>
                      <a:pt x="3825" y="10524"/>
                      <a:pt x="3885" y="10866"/>
                      <a:pt x="3989" y="11179"/>
                    </a:cubicBezTo>
                    <a:cubicBezTo>
                      <a:pt x="4153" y="11715"/>
                      <a:pt x="4078" y="12206"/>
                      <a:pt x="3796" y="12682"/>
                    </a:cubicBezTo>
                    <a:cubicBezTo>
                      <a:pt x="3617" y="13010"/>
                      <a:pt x="3453" y="13352"/>
                      <a:pt x="3379" y="13709"/>
                    </a:cubicBezTo>
                    <a:cubicBezTo>
                      <a:pt x="3275" y="14171"/>
                      <a:pt x="3334" y="14662"/>
                      <a:pt x="3453" y="15123"/>
                    </a:cubicBezTo>
                    <a:lnTo>
                      <a:pt x="3453" y="15109"/>
                    </a:lnTo>
                    <a:cubicBezTo>
                      <a:pt x="3513" y="15466"/>
                      <a:pt x="3572" y="15808"/>
                      <a:pt x="3617" y="16165"/>
                    </a:cubicBezTo>
                    <a:lnTo>
                      <a:pt x="3617" y="16165"/>
                    </a:lnTo>
                    <a:cubicBezTo>
                      <a:pt x="3647" y="16284"/>
                      <a:pt x="3662" y="16404"/>
                      <a:pt x="3677" y="16523"/>
                    </a:cubicBezTo>
                    <a:lnTo>
                      <a:pt x="3662" y="16523"/>
                    </a:lnTo>
                    <a:lnTo>
                      <a:pt x="3677" y="16537"/>
                    </a:lnTo>
                    <a:cubicBezTo>
                      <a:pt x="3677" y="16686"/>
                      <a:pt x="3691" y="16835"/>
                      <a:pt x="3691" y="16969"/>
                    </a:cubicBezTo>
                    <a:cubicBezTo>
                      <a:pt x="3691" y="17148"/>
                      <a:pt x="3691" y="17311"/>
                      <a:pt x="3691" y="17490"/>
                    </a:cubicBezTo>
                    <a:cubicBezTo>
                      <a:pt x="3677" y="17505"/>
                      <a:pt x="3647" y="17520"/>
                      <a:pt x="3632" y="17535"/>
                    </a:cubicBezTo>
                    <a:cubicBezTo>
                      <a:pt x="3617" y="17520"/>
                      <a:pt x="3602" y="17505"/>
                      <a:pt x="3587" y="1747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4"/>
              <p:cNvSpPr/>
              <p:nvPr/>
            </p:nvSpPr>
            <p:spPr>
              <a:xfrm>
                <a:off x="7831399" y="2118492"/>
                <a:ext cx="211496" cy="606419"/>
              </a:xfrm>
              <a:custGeom>
                <a:rect b="b" l="l" r="r" t="t"/>
                <a:pathLst>
                  <a:path extrusionOk="0" h="14216" w="4958">
                    <a:moveTo>
                      <a:pt x="1980" y="2397"/>
                    </a:moveTo>
                    <a:cubicBezTo>
                      <a:pt x="1995" y="2397"/>
                      <a:pt x="2025" y="2397"/>
                      <a:pt x="2040" y="2411"/>
                    </a:cubicBezTo>
                    <a:cubicBezTo>
                      <a:pt x="2055" y="2352"/>
                      <a:pt x="2055" y="2307"/>
                      <a:pt x="2070" y="2248"/>
                    </a:cubicBezTo>
                    <a:cubicBezTo>
                      <a:pt x="2055" y="2248"/>
                      <a:pt x="2025" y="2248"/>
                      <a:pt x="2010" y="2233"/>
                    </a:cubicBezTo>
                    <a:cubicBezTo>
                      <a:pt x="1995" y="2292"/>
                      <a:pt x="1995" y="2337"/>
                      <a:pt x="1980" y="2397"/>
                    </a:cubicBezTo>
                    <a:close/>
                    <a:moveTo>
                      <a:pt x="1578" y="7859"/>
                    </a:moveTo>
                    <a:cubicBezTo>
                      <a:pt x="1593" y="7904"/>
                      <a:pt x="1608" y="7949"/>
                      <a:pt x="1623" y="8008"/>
                    </a:cubicBezTo>
                    <a:cubicBezTo>
                      <a:pt x="1668" y="8097"/>
                      <a:pt x="1712" y="8187"/>
                      <a:pt x="1757" y="8276"/>
                    </a:cubicBezTo>
                    <a:lnTo>
                      <a:pt x="1742" y="8276"/>
                    </a:lnTo>
                    <a:cubicBezTo>
                      <a:pt x="1787" y="8365"/>
                      <a:pt x="1831" y="8455"/>
                      <a:pt x="1861" y="8559"/>
                    </a:cubicBezTo>
                    <a:cubicBezTo>
                      <a:pt x="1936" y="8708"/>
                      <a:pt x="1995" y="8842"/>
                      <a:pt x="2055" y="8991"/>
                    </a:cubicBezTo>
                    <a:cubicBezTo>
                      <a:pt x="2099" y="9095"/>
                      <a:pt x="2144" y="9184"/>
                      <a:pt x="2189" y="9273"/>
                    </a:cubicBezTo>
                    <a:cubicBezTo>
                      <a:pt x="2204" y="9303"/>
                      <a:pt x="2218" y="9348"/>
                      <a:pt x="2218" y="9378"/>
                    </a:cubicBezTo>
                    <a:cubicBezTo>
                      <a:pt x="2293" y="9526"/>
                      <a:pt x="2352" y="9675"/>
                      <a:pt x="2412" y="9824"/>
                    </a:cubicBezTo>
                    <a:cubicBezTo>
                      <a:pt x="2427" y="9884"/>
                      <a:pt x="2442" y="9928"/>
                      <a:pt x="2457" y="9988"/>
                    </a:cubicBezTo>
                    <a:cubicBezTo>
                      <a:pt x="2501" y="10077"/>
                      <a:pt x="2531" y="10166"/>
                      <a:pt x="2576" y="10256"/>
                    </a:cubicBezTo>
                    <a:lnTo>
                      <a:pt x="2576" y="10256"/>
                    </a:lnTo>
                    <a:cubicBezTo>
                      <a:pt x="2635" y="10405"/>
                      <a:pt x="2680" y="10553"/>
                      <a:pt x="2739" y="10702"/>
                    </a:cubicBezTo>
                    <a:cubicBezTo>
                      <a:pt x="2769" y="10777"/>
                      <a:pt x="2799" y="10851"/>
                      <a:pt x="2829" y="10926"/>
                    </a:cubicBezTo>
                    <a:cubicBezTo>
                      <a:pt x="2859" y="11030"/>
                      <a:pt x="2918" y="11134"/>
                      <a:pt x="2829" y="11268"/>
                    </a:cubicBezTo>
                    <a:cubicBezTo>
                      <a:pt x="2739" y="11194"/>
                      <a:pt x="2665" y="11119"/>
                      <a:pt x="2591" y="11060"/>
                    </a:cubicBezTo>
                    <a:lnTo>
                      <a:pt x="2591" y="11074"/>
                    </a:lnTo>
                    <a:lnTo>
                      <a:pt x="2591" y="11060"/>
                    </a:lnTo>
                    <a:cubicBezTo>
                      <a:pt x="2576" y="11030"/>
                      <a:pt x="2561" y="11000"/>
                      <a:pt x="2531" y="10955"/>
                    </a:cubicBezTo>
                    <a:cubicBezTo>
                      <a:pt x="2025" y="11774"/>
                      <a:pt x="1712" y="12608"/>
                      <a:pt x="1504" y="13605"/>
                    </a:cubicBezTo>
                    <a:cubicBezTo>
                      <a:pt x="1504" y="13679"/>
                      <a:pt x="1489" y="13739"/>
                      <a:pt x="1474" y="13813"/>
                    </a:cubicBezTo>
                    <a:cubicBezTo>
                      <a:pt x="1430" y="13947"/>
                      <a:pt x="1385" y="14081"/>
                      <a:pt x="1340" y="14215"/>
                    </a:cubicBezTo>
                    <a:cubicBezTo>
                      <a:pt x="1325" y="14215"/>
                      <a:pt x="1310" y="14200"/>
                      <a:pt x="1281" y="14200"/>
                    </a:cubicBezTo>
                    <a:cubicBezTo>
                      <a:pt x="1310" y="13962"/>
                      <a:pt x="1310" y="13709"/>
                      <a:pt x="1355" y="13471"/>
                    </a:cubicBezTo>
                    <a:cubicBezTo>
                      <a:pt x="1415" y="13114"/>
                      <a:pt x="1519" y="12756"/>
                      <a:pt x="1608" y="12399"/>
                    </a:cubicBezTo>
                    <a:cubicBezTo>
                      <a:pt x="1608" y="12399"/>
                      <a:pt x="1593" y="12414"/>
                      <a:pt x="1593" y="12414"/>
                    </a:cubicBezTo>
                    <a:cubicBezTo>
                      <a:pt x="1653" y="12265"/>
                      <a:pt x="1712" y="12116"/>
                      <a:pt x="1772" y="11968"/>
                    </a:cubicBezTo>
                    <a:lnTo>
                      <a:pt x="1772" y="11968"/>
                    </a:lnTo>
                    <a:lnTo>
                      <a:pt x="2144" y="11194"/>
                    </a:lnTo>
                    <a:lnTo>
                      <a:pt x="2144" y="11194"/>
                    </a:lnTo>
                    <a:cubicBezTo>
                      <a:pt x="2218" y="11030"/>
                      <a:pt x="2293" y="10851"/>
                      <a:pt x="2367" y="10687"/>
                    </a:cubicBezTo>
                    <a:cubicBezTo>
                      <a:pt x="2352" y="10613"/>
                      <a:pt x="2338" y="10539"/>
                      <a:pt x="2323" y="10479"/>
                    </a:cubicBezTo>
                    <a:cubicBezTo>
                      <a:pt x="2099" y="9943"/>
                      <a:pt x="1876" y="9392"/>
                      <a:pt x="1668" y="8857"/>
                    </a:cubicBezTo>
                    <a:lnTo>
                      <a:pt x="1668" y="8871"/>
                    </a:lnTo>
                    <a:cubicBezTo>
                      <a:pt x="1534" y="8559"/>
                      <a:pt x="1400" y="8246"/>
                      <a:pt x="1281" y="7934"/>
                    </a:cubicBezTo>
                    <a:lnTo>
                      <a:pt x="1281" y="7934"/>
                    </a:lnTo>
                    <a:cubicBezTo>
                      <a:pt x="1206" y="7725"/>
                      <a:pt x="1147" y="7532"/>
                      <a:pt x="1072" y="7338"/>
                    </a:cubicBezTo>
                    <a:cubicBezTo>
                      <a:pt x="819" y="6758"/>
                      <a:pt x="685" y="6148"/>
                      <a:pt x="819" y="5522"/>
                    </a:cubicBezTo>
                    <a:cubicBezTo>
                      <a:pt x="879" y="5433"/>
                      <a:pt x="938" y="5329"/>
                      <a:pt x="983" y="5240"/>
                    </a:cubicBezTo>
                    <a:cubicBezTo>
                      <a:pt x="1043" y="5165"/>
                      <a:pt x="1102" y="5091"/>
                      <a:pt x="1162" y="5031"/>
                    </a:cubicBezTo>
                    <a:cubicBezTo>
                      <a:pt x="1281" y="4912"/>
                      <a:pt x="1415" y="4808"/>
                      <a:pt x="1534" y="4704"/>
                    </a:cubicBezTo>
                    <a:cubicBezTo>
                      <a:pt x="1668" y="4585"/>
                      <a:pt x="1802" y="4466"/>
                      <a:pt x="1951" y="4361"/>
                    </a:cubicBezTo>
                    <a:cubicBezTo>
                      <a:pt x="2085" y="4257"/>
                      <a:pt x="2099" y="4123"/>
                      <a:pt x="2055" y="3974"/>
                    </a:cubicBezTo>
                    <a:cubicBezTo>
                      <a:pt x="1980" y="3721"/>
                      <a:pt x="1906" y="3483"/>
                      <a:pt x="1876" y="3230"/>
                    </a:cubicBezTo>
                    <a:cubicBezTo>
                      <a:pt x="1817" y="2858"/>
                      <a:pt x="1623" y="2620"/>
                      <a:pt x="1310" y="2441"/>
                    </a:cubicBezTo>
                    <a:cubicBezTo>
                      <a:pt x="953" y="2248"/>
                      <a:pt x="596" y="2158"/>
                      <a:pt x="209" y="2352"/>
                    </a:cubicBezTo>
                    <a:cubicBezTo>
                      <a:pt x="149" y="2397"/>
                      <a:pt x="75" y="2411"/>
                      <a:pt x="1" y="2352"/>
                    </a:cubicBezTo>
                    <a:cubicBezTo>
                      <a:pt x="30" y="2322"/>
                      <a:pt x="45" y="2292"/>
                      <a:pt x="60" y="2277"/>
                    </a:cubicBezTo>
                    <a:cubicBezTo>
                      <a:pt x="194" y="2203"/>
                      <a:pt x="343" y="2129"/>
                      <a:pt x="492" y="2054"/>
                    </a:cubicBezTo>
                    <a:cubicBezTo>
                      <a:pt x="715" y="2054"/>
                      <a:pt x="938" y="2024"/>
                      <a:pt x="1147" y="2129"/>
                    </a:cubicBezTo>
                    <a:cubicBezTo>
                      <a:pt x="1296" y="2188"/>
                      <a:pt x="1459" y="2263"/>
                      <a:pt x="1623" y="2337"/>
                    </a:cubicBezTo>
                    <a:cubicBezTo>
                      <a:pt x="1683" y="2382"/>
                      <a:pt x="1727" y="2426"/>
                      <a:pt x="1787" y="2486"/>
                    </a:cubicBezTo>
                    <a:cubicBezTo>
                      <a:pt x="1831" y="2263"/>
                      <a:pt x="1861" y="2069"/>
                      <a:pt x="1921" y="1876"/>
                    </a:cubicBezTo>
                    <a:cubicBezTo>
                      <a:pt x="1980" y="1578"/>
                      <a:pt x="2070" y="1295"/>
                      <a:pt x="2144" y="1012"/>
                    </a:cubicBezTo>
                    <a:cubicBezTo>
                      <a:pt x="2159" y="968"/>
                      <a:pt x="2174" y="938"/>
                      <a:pt x="2204" y="893"/>
                    </a:cubicBezTo>
                    <a:cubicBezTo>
                      <a:pt x="2248" y="819"/>
                      <a:pt x="2308" y="759"/>
                      <a:pt x="2352" y="685"/>
                    </a:cubicBezTo>
                    <a:cubicBezTo>
                      <a:pt x="2397" y="640"/>
                      <a:pt x="2427" y="595"/>
                      <a:pt x="2472" y="566"/>
                    </a:cubicBezTo>
                    <a:cubicBezTo>
                      <a:pt x="2591" y="447"/>
                      <a:pt x="2695" y="342"/>
                      <a:pt x="2814" y="238"/>
                    </a:cubicBezTo>
                    <a:cubicBezTo>
                      <a:pt x="3246" y="45"/>
                      <a:pt x="3692" y="0"/>
                      <a:pt x="4139" y="104"/>
                    </a:cubicBezTo>
                    <a:cubicBezTo>
                      <a:pt x="4377" y="164"/>
                      <a:pt x="4600" y="238"/>
                      <a:pt x="4823" y="298"/>
                    </a:cubicBezTo>
                    <a:cubicBezTo>
                      <a:pt x="4957" y="328"/>
                      <a:pt x="4928" y="402"/>
                      <a:pt x="4883" y="491"/>
                    </a:cubicBezTo>
                    <a:cubicBezTo>
                      <a:pt x="4823" y="551"/>
                      <a:pt x="4764" y="536"/>
                      <a:pt x="4689" y="506"/>
                    </a:cubicBezTo>
                    <a:cubicBezTo>
                      <a:pt x="4273" y="298"/>
                      <a:pt x="3826" y="298"/>
                      <a:pt x="3379" y="357"/>
                    </a:cubicBezTo>
                    <a:cubicBezTo>
                      <a:pt x="3231" y="372"/>
                      <a:pt x="3097" y="432"/>
                      <a:pt x="3007" y="566"/>
                    </a:cubicBezTo>
                    <a:cubicBezTo>
                      <a:pt x="2933" y="625"/>
                      <a:pt x="2859" y="700"/>
                      <a:pt x="2799" y="774"/>
                    </a:cubicBezTo>
                    <a:cubicBezTo>
                      <a:pt x="2710" y="908"/>
                      <a:pt x="2605" y="1042"/>
                      <a:pt x="2531" y="1176"/>
                    </a:cubicBezTo>
                    <a:cubicBezTo>
                      <a:pt x="2352" y="1593"/>
                      <a:pt x="2367" y="2024"/>
                      <a:pt x="2397" y="2456"/>
                    </a:cubicBezTo>
                    <a:cubicBezTo>
                      <a:pt x="2412" y="2992"/>
                      <a:pt x="2457" y="3528"/>
                      <a:pt x="2472" y="4064"/>
                    </a:cubicBezTo>
                    <a:cubicBezTo>
                      <a:pt x="2472" y="4376"/>
                      <a:pt x="2367" y="4644"/>
                      <a:pt x="2085" y="4808"/>
                    </a:cubicBezTo>
                    <a:cubicBezTo>
                      <a:pt x="1995" y="4853"/>
                      <a:pt x="1906" y="4912"/>
                      <a:pt x="1831" y="4972"/>
                    </a:cubicBezTo>
                    <a:cubicBezTo>
                      <a:pt x="1668" y="5135"/>
                      <a:pt x="1444" y="5225"/>
                      <a:pt x="1370" y="5463"/>
                    </a:cubicBezTo>
                    <a:lnTo>
                      <a:pt x="1370" y="5463"/>
                    </a:lnTo>
                    <a:cubicBezTo>
                      <a:pt x="1072" y="5820"/>
                      <a:pt x="1057" y="6207"/>
                      <a:pt x="1206" y="6624"/>
                    </a:cubicBezTo>
                    <a:lnTo>
                      <a:pt x="1206" y="6624"/>
                    </a:lnTo>
                    <a:cubicBezTo>
                      <a:pt x="1251" y="6832"/>
                      <a:pt x="1310" y="7026"/>
                      <a:pt x="1370" y="7234"/>
                    </a:cubicBezTo>
                    <a:lnTo>
                      <a:pt x="1370" y="7234"/>
                    </a:lnTo>
                    <a:cubicBezTo>
                      <a:pt x="1444" y="7443"/>
                      <a:pt x="1504" y="7651"/>
                      <a:pt x="1578" y="7859"/>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4"/>
              <p:cNvSpPr/>
              <p:nvPr/>
            </p:nvSpPr>
            <p:spPr>
              <a:xfrm>
                <a:off x="7534892" y="1809273"/>
                <a:ext cx="178479" cy="323856"/>
              </a:xfrm>
              <a:custGeom>
                <a:rect b="b" l="l" r="r" t="t"/>
                <a:pathLst>
                  <a:path extrusionOk="0" h="7592" w="4184">
                    <a:moveTo>
                      <a:pt x="715" y="7145"/>
                    </a:moveTo>
                    <a:cubicBezTo>
                      <a:pt x="596" y="7294"/>
                      <a:pt x="462" y="7443"/>
                      <a:pt x="328" y="7591"/>
                    </a:cubicBezTo>
                    <a:cubicBezTo>
                      <a:pt x="358" y="7547"/>
                      <a:pt x="373" y="7487"/>
                      <a:pt x="417" y="7428"/>
                    </a:cubicBezTo>
                    <a:cubicBezTo>
                      <a:pt x="75" y="7085"/>
                      <a:pt x="0" y="6639"/>
                      <a:pt x="15" y="6177"/>
                    </a:cubicBezTo>
                    <a:cubicBezTo>
                      <a:pt x="15" y="5865"/>
                      <a:pt x="30" y="5567"/>
                      <a:pt x="75" y="5269"/>
                    </a:cubicBezTo>
                    <a:cubicBezTo>
                      <a:pt x="149" y="4763"/>
                      <a:pt x="358" y="4332"/>
                      <a:pt x="685" y="3945"/>
                    </a:cubicBezTo>
                    <a:cubicBezTo>
                      <a:pt x="1310" y="3215"/>
                      <a:pt x="1995" y="2560"/>
                      <a:pt x="2754" y="1980"/>
                    </a:cubicBezTo>
                    <a:cubicBezTo>
                      <a:pt x="3022" y="1771"/>
                      <a:pt x="3305" y="1578"/>
                      <a:pt x="3483" y="1280"/>
                    </a:cubicBezTo>
                    <a:cubicBezTo>
                      <a:pt x="3662" y="1176"/>
                      <a:pt x="3692" y="997"/>
                      <a:pt x="3707" y="804"/>
                    </a:cubicBezTo>
                    <a:cubicBezTo>
                      <a:pt x="3722" y="506"/>
                      <a:pt x="3826" y="238"/>
                      <a:pt x="4079" y="45"/>
                    </a:cubicBezTo>
                    <a:cubicBezTo>
                      <a:pt x="4094" y="30"/>
                      <a:pt x="4124" y="30"/>
                      <a:pt x="4183" y="0"/>
                    </a:cubicBezTo>
                    <a:cubicBezTo>
                      <a:pt x="4168" y="75"/>
                      <a:pt x="4168" y="134"/>
                      <a:pt x="4153" y="164"/>
                    </a:cubicBezTo>
                    <a:cubicBezTo>
                      <a:pt x="3990" y="342"/>
                      <a:pt x="3930" y="566"/>
                      <a:pt x="3930" y="789"/>
                    </a:cubicBezTo>
                    <a:cubicBezTo>
                      <a:pt x="3915" y="1057"/>
                      <a:pt x="3841" y="1280"/>
                      <a:pt x="3647" y="1459"/>
                    </a:cubicBezTo>
                    <a:cubicBezTo>
                      <a:pt x="3424" y="1682"/>
                      <a:pt x="3216" y="1905"/>
                      <a:pt x="2977" y="2099"/>
                    </a:cubicBezTo>
                    <a:cubicBezTo>
                      <a:pt x="2382" y="2531"/>
                      <a:pt x="1846" y="3037"/>
                      <a:pt x="1340" y="3558"/>
                    </a:cubicBezTo>
                    <a:cubicBezTo>
                      <a:pt x="1072" y="3826"/>
                      <a:pt x="849" y="4138"/>
                      <a:pt x="640" y="4451"/>
                    </a:cubicBezTo>
                    <a:cubicBezTo>
                      <a:pt x="402" y="4823"/>
                      <a:pt x="328" y="5269"/>
                      <a:pt x="298" y="5701"/>
                    </a:cubicBezTo>
                    <a:cubicBezTo>
                      <a:pt x="268" y="6237"/>
                      <a:pt x="343" y="6758"/>
                      <a:pt x="492" y="7294"/>
                    </a:cubicBezTo>
                    <a:cubicBezTo>
                      <a:pt x="581" y="7234"/>
                      <a:pt x="655" y="7190"/>
                      <a:pt x="715" y="714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4"/>
              <p:cNvSpPr/>
              <p:nvPr/>
            </p:nvSpPr>
            <p:spPr>
              <a:xfrm>
                <a:off x="7273278" y="2637839"/>
                <a:ext cx="156894" cy="148022"/>
              </a:xfrm>
              <a:custGeom>
                <a:rect b="b" l="l" r="r" t="t"/>
                <a:pathLst>
                  <a:path extrusionOk="0" h="3470" w="3678">
                    <a:moveTo>
                      <a:pt x="3677" y="3082"/>
                    </a:moveTo>
                    <a:lnTo>
                      <a:pt x="3618" y="3142"/>
                    </a:lnTo>
                    <a:cubicBezTo>
                      <a:pt x="3469" y="3008"/>
                      <a:pt x="3320" y="3097"/>
                      <a:pt x="3186" y="3112"/>
                    </a:cubicBezTo>
                    <a:cubicBezTo>
                      <a:pt x="2606" y="3216"/>
                      <a:pt x="2025" y="3320"/>
                      <a:pt x="1460" y="3395"/>
                    </a:cubicBezTo>
                    <a:cubicBezTo>
                      <a:pt x="953" y="3469"/>
                      <a:pt x="552" y="3276"/>
                      <a:pt x="284" y="2859"/>
                    </a:cubicBezTo>
                    <a:cubicBezTo>
                      <a:pt x="60" y="2516"/>
                      <a:pt x="1" y="2144"/>
                      <a:pt x="75" y="1757"/>
                    </a:cubicBezTo>
                    <a:cubicBezTo>
                      <a:pt x="90" y="1609"/>
                      <a:pt x="135" y="1475"/>
                      <a:pt x="165" y="1326"/>
                    </a:cubicBezTo>
                    <a:lnTo>
                      <a:pt x="165" y="1341"/>
                    </a:lnTo>
                    <a:cubicBezTo>
                      <a:pt x="313" y="998"/>
                      <a:pt x="477" y="671"/>
                      <a:pt x="641" y="328"/>
                    </a:cubicBezTo>
                    <a:cubicBezTo>
                      <a:pt x="686" y="284"/>
                      <a:pt x="715" y="224"/>
                      <a:pt x="760" y="165"/>
                    </a:cubicBezTo>
                    <a:cubicBezTo>
                      <a:pt x="820" y="105"/>
                      <a:pt x="879" y="60"/>
                      <a:pt x="953" y="1"/>
                    </a:cubicBezTo>
                    <a:cubicBezTo>
                      <a:pt x="953" y="1"/>
                      <a:pt x="998" y="31"/>
                      <a:pt x="1013" y="46"/>
                    </a:cubicBezTo>
                    <a:lnTo>
                      <a:pt x="1013" y="46"/>
                    </a:lnTo>
                    <a:cubicBezTo>
                      <a:pt x="983" y="135"/>
                      <a:pt x="939" y="224"/>
                      <a:pt x="909" y="328"/>
                    </a:cubicBezTo>
                    <a:lnTo>
                      <a:pt x="909" y="314"/>
                    </a:lnTo>
                    <a:cubicBezTo>
                      <a:pt x="715" y="730"/>
                      <a:pt x="522" y="1147"/>
                      <a:pt x="358" y="1564"/>
                    </a:cubicBezTo>
                    <a:cubicBezTo>
                      <a:pt x="269" y="1787"/>
                      <a:pt x="224" y="2040"/>
                      <a:pt x="313" y="2278"/>
                    </a:cubicBezTo>
                    <a:cubicBezTo>
                      <a:pt x="313" y="2353"/>
                      <a:pt x="328" y="2412"/>
                      <a:pt x="343" y="2487"/>
                    </a:cubicBezTo>
                    <a:cubicBezTo>
                      <a:pt x="418" y="2621"/>
                      <a:pt x="507" y="2755"/>
                      <a:pt x="581" y="2889"/>
                    </a:cubicBezTo>
                    <a:cubicBezTo>
                      <a:pt x="596" y="2903"/>
                      <a:pt x="611" y="2918"/>
                      <a:pt x="626" y="2933"/>
                    </a:cubicBezTo>
                    <a:cubicBezTo>
                      <a:pt x="700" y="2978"/>
                      <a:pt x="775" y="3037"/>
                      <a:pt x="864" y="3097"/>
                    </a:cubicBezTo>
                    <a:cubicBezTo>
                      <a:pt x="1087" y="3246"/>
                      <a:pt x="1326" y="3290"/>
                      <a:pt x="1579" y="3201"/>
                    </a:cubicBezTo>
                    <a:cubicBezTo>
                      <a:pt x="1713" y="3171"/>
                      <a:pt x="1847" y="3157"/>
                      <a:pt x="1981" y="3142"/>
                    </a:cubicBezTo>
                    <a:cubicBezTo>
                      <a:pt x="1995" y="3157"/>
                      <a:pt x="2010" y="3157"/>
                      <a:pt x="2025" y="3142"/>
                    </a:cubicBezTo>
                    <a:cubicBezTo>
                      <a:pt x="2129" y="3127"/>
                      <a:pt x="2248" y="3112"/>
                      <a:pt x="2368" y="3097"/>
                    </a:cubicBezTo>
                    <a:lnTo>
                      <a:pt x="2382" y="3097"/>
                    </a:lnTo>
                    <a:lnTo>
                      <a:pt x="2412" y="3082"/>
                    </a:lnTo>
                    <a:cubicBezTo>
                      <a:pt x="2516" y="3067"/>
                      <a:pt x="2635" y="3052"/>
                      <a:pt x="2740" y="3037"/>
                    </a:cubicBezTo>
                    <a:cubicBezTo>
                      <a:pt x="2933" y="2993"/>
                      <a:pt x="3112" y="2963"/>
                      <a:pt x="3290" y="2918"/>
                    </a:cubicBezTo>
                    <a:cubicBezTo>
                      <a:pt x="3380" y="2903"/>
                      <a:pt x="3469" y="2874"/>
                      <a:pt x="3558" y="2859"/>
                    </a:cubicBezTo>
                    <a:cubicBezTo>
                      <a:pt x="3603" y="2859"/>
                      <a:pt x="3633" y="2874"/>
                      <a:pt x="3648" y="2874"/>
                    </a:cubicBezTo>
                    <a:cubicBezTo>
                      <a:pt x="3663" y="2948"/>
                      <a:pt x="3663" y="3008"/>
                      <a:pt x="3677" y="3082"/>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4"/>
              <p:cNvSpPr/>
              <p:nvPr/>
            </p:nvSpPr>
            <p:spPr>
              <a:xfrm>
                <a:off x="7924093" y="1952770"/>
                <a:ext cx="99733" cy="50805"/>
              </a:xfrm>
              <a:custGeom>
                <a:rect b="b" l="l" r="r" t="t"/>
                <a:pathLst>
                  <a:path extrusionOk="0" h="1191" w="2338">
                    <a:moveTo>
                      <a:pt x="194" y="0"/>
                    </a:moveTo>
                    <a:lnTo>
                      <a:pt x="671" y="119"/>
                    </a:lnTo>
                    <a:lnTo>
                      <a:pt x="1177" y="462"/>
                    </a:lnTo>
                    <a:cubicBezTo>
                      <a:pt x="1221" y="536"/>
                      <a:pt x="1281" y="625"/>
                      <a:pt x="1400" y="610"/>
                    </a:cubicBezTo>
                    <a:cubicBezTo>
                      <a:pt x="1519" y="491"/>
                      <a:pt x="1623" y="387"/>
                      <a:pt x="1742" y="283"/>
                    </a:cubicBezTo>
                    <a:cubicBezTo>
                      <a:pt x="1891" y="134"/>
                      <a:pt x="2055" y="119"/>
                      <a:pt x="2248" y="164"/>
                    </a:cubicBezTo>
                    <a:cubicBezTo>
                      <a:pt x="2338" y="179"/>
                      <a:pt x="2323" y="238"/>
                      <a:pt x="2323" y="298"/>
                    </a:cubicBezTo>
                    <a:cubicBezTo>
                      <a:pt x="2129" y="328"/>
                      <a:pt x="1951" y="417"/>
                      <a:pt x="1832" y="566"/>
                    </a:cubicBezTo>
                    <a:cubicBezTo>
                      <a:pt x="1698" y="744"/>
                      <a:pt x="1608" y="953"/>
                      <a:pt x="1489" y="1146"/>
                    </a:cubicBezTo>
                    <a:lnTo>
                      <a:pt x="1504" y="1131"/>
                    </a:lnTo>
                    <a:cubicBezTo>
                      <a:pt x="1370" y="1191"/>
                      <a:pt x="1326" y="1131"/>
                      <a:pt x="1281" y="1012"/>
                    </a:cubicBezTo>
                    <a:cubicBezTo>
                      <a:pt x="1058" y="536"/>
                      <a:pt x="656" y="298"/>
                      <a:pt x="165" y="164"/>
                    </a:cubicBezTo>
                    <a:cubicBezTo>
                      <a:pt x="120" y="149"/>
                      <a:pt x="75" y="149"/>
                      <a:pt x="1" y="119"/>
                    </a:cubicBezTo>
                    <a:cubicBezTo>
                      <a:pt x="90" y="75"/>
                      <a:pt x="135" y="30"/>
                      <a:pt x="194"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4"/>
              <p:cNvSpPr/>
              <p:nvPr/>
            </p:nvSpPr>
            <p:spPr>
              <a:xfrm>
                <a:off x="7572345" y="2879789"/>
                <a:ext cx="122598" cy="60360"/>
              </a:xfrm>
              <a:custGeom>
                <a:rect b="b" l="l" r="r" t="t"/>
                <a:pathLst>
                  <a:path extrusionOk="0" h="1415" w="2874">
                    <a:moveTo>
                      <a:pt x="1459" y="119"/>
                    </a:moveTo>
                    <a:cubicBezTo>
                      <a:pt x="1534" y="89"/>
                      <a:pt x="1593" y="75"/>
                      <a:pt x="1668" y="60"/>
                    </a:cubicBezTo>
                    <a:cubicBezTo>
                      <a:pt x="1787" y="45"/>
                      <a:pt x="1906" y="15"/>
                      <a:pt x="2025" y="0"/>
                    </a:cubicBezTo>
                    <a:lnTo>
                      <a:pt x="2040" y="15"/>
                    </a:lnTo>
                    <a:lnTo>
                      <a:pt x="2055" y="0"/>
                    </a:lnTo>
                    <a:lnTo>
                      <a:pt x="2546" y="0"/>
                    </a:lnTo>
                    <a:cubicBezTo>
                      <a:pt x="2635" y="45"/>
                      <a:pt x="2710" y="75"/>
                      <a:pt x="2799" y="119"/>
                    </a:cubicBezTo>
                    <a:cubicBezTo>
                      <a:pt x="2829" y="164"/>
                      <a:pt x="2844" y="208"/>
                      <a:pt x="2873" y="268"/>
                    </a:cubicBezTo>
                    <a:cubicBezTo>
                      <a:pt x="2799" y="268"/>
                      <a:pt x="2754" y="283"/>
                      <a:pt x="2725" y="268"/>
                    </a:cubicBezTo>
                    <a:cubicBezTo>
                      <a:pt x="2397" y="164"/>
                      <a:pt x="2070" y="223"/>
                      <a:pt x="1742" y="283"/>
                    </a:cubicBezTo>
                    <a:cubicBezTo>
                      <a:pt x="1355" y="372"/>
                      <a:pt x="983" y="476"/>
                      <a:pt x="670" y="759"/>
                    </a:cubicBezTo>
                    <a:lnTo>
                      <a:pt x="670" y="759"/>
                    </a:lnTo>
                    <a:cubicBezTo>
                      <a:pt x="670" y="759"/>
                      <a:pt x="670" y="759"/>
                      <a:pt x="670" y="759"/>
                    </a:cubicBezTo>
                    <a:cubicBezTo>
                      <a:pt x="551" y="849"/>
                      <a:pt x="447" y="938"/>
                      <a:pt x="343" y="1042"/>
                    </a:cubicBezTo>
                    <a:lnTo>
                      <a:pt x="343" y="1042"/>
                    </a:lnTo>
                    <a:cubicBezTo>
                      <a:pt x="254" y="1161"/>
                      <a:pt x="149" y="1280"/>
                      <a:pt x="45" y="1414"/>
                    </a:cubicBezTo>
                    <a:cubicBezTo>
                      <a:pt x="30" y="1340"/>
                      <a:pt x="16" y="1310"/>
                      <a:pt x="1" y="1265"/>
                    </a:cubicBezTo>
                    <a:cubicBezTo>
                      <a:pt x="105" y="1042"/>
                      <a:pt x="209" y="819"/>
                      <a:pt x="403" y="655"/>
                    </a:cubicBezTo>
                    <a:cubicBezTo>
                      <a:pt x="477" y="610"/>
                      <a:pt x="551" y="551"/>
                      <a:pt x="641" y="491"/>
                    </a:cubicBezTo>
                    <a:cubicBezTo>
                      <a:pt x="790" y="402"/>
                      <a:pt x="953" y="313"/>
                      <a:pt x="1117" y="223"/>
                    </a:cubicBezTo>
                    <a:cubicBezTo>
                      <a:pt x="1236" y="194"/>
                      <a:pt x="1340" y="149"/>
                      <a:pt x="1459" y="119"/>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4"/>
              <p:cNvSpPr/>
              <p:nvPr/>
            </p:nvSpPr>
            <p:spPr>
              <a:xfrm>
                <a:off x="7534892" y="2994707"/>
                <a:ext cx="12115" cy="12712"/>
              </a:xfrm>
              <a:custGeom>
                <a:rect b="b" l="l" r="r" t="t"/>
                <a:pathLst>
                  <a:path extrusionOk="0" h="298" w="284">
                    <a:moveTo>
                      <a:pt x="283" y="298"/>
                    </a:moveTo>
                    <a:cubicBezTo>
                      <a:pt x="179" y="194"/>
                      <a:pt x="90" y="104"/>
                      <a:pt x="0" y="0"/>
                    </a:cubicBezTo>
                    <a:cubicBezTo>
                      <a:pt x="90" y="104"/>
                      <a:pt x="179" y="194"/>
                      <a:pt x="283" y="298"/>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4"/>
              <p:cNvSpPr/>
              <p:nvPr/>
            </p:nvSpPr>
            <p:spPr>
              <a:xfrm>
                <a:off x="7267562" y="3067735"/>
                <a:ext cx="4522" cy="19708"/>
              </a:xfrm>
              <a:custGeom>
                <a:rect b="b" l="l" r="r" t="t"/>
                <a:pathLst>
                  <a:path extrusionOk="0" h="462" w="106">
                    <a:moveTo>
                      <a:pt x="105" y="461"/>
                    </a:moveTo>
                    <a:cubicBezTo>
                      <a:pt x="75" y="298"/>
                      <a:pt x="46" y="149"/>
                      <a:pt x="1" y="0"/>
                    </a:cubicBezTo>
                    <a:cubicBezTo>
                      <a:pt x="46" y="149"/>
                      <a:pt x="75" y="298"/>
                      <a:pt x="105" y="46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4"/>
              <p:cNvSpPr/>
              <p:nvPr/>
            </p:nvSpPr>
            <p:spPr>
              <a:xfrm>
                <a:off x="7797743" y="3145157"/>
                <a:ext cx="19111" cy="1962"/>
              </a:xfrm>
              <a:custGeom>
                <a:rect b="b" l="l" r="r" t="t"/>
                <a:pathLst>
                  <a:path extrusionOk="0" h="46" w="448">
                    <a:moveTo>
                      <a:pt x="447" y="46"/>
                    </a:moveTo>
                    <a:cubicBezTo>
                      <a:pt x="298" y="31"/>
                      <a:pt x="150" y="16"/>
                      <a:pt x="1" y="1"/>
                    </a:cubicBezTo>
                    <a:cubicBezTo>
                      <a:pt x="150" y="16"/>
                      <a:pt x="298" y="31"/>
                      <a:pt x="447" y="46"/>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4"/>
              <p:cNvSpPr/>
              <p:nvPr/>
            </p:nvSpPr>
            <p:spPr>
              <a:xfrm>
                <a:off x="7739346" y="2762312"/>
                <a:ext cx="7038" cy="14632"/>
              </a:xfrm>
              <a:custGeom>
                <a:rect b="b" l="l" r="r" t="t"/>
                <a:pathLst>
                  <a:path extrusionOk="0" h="343" w="165">
                    <a:moveTo>
                      <a:pt x="164" y="343"/>
                    </a:moveTo>
                    <a:cubicBezTo>
                      <a:pt x="105" y="224"/>
                      <a:pt x="45" y="119"/>
                      <a:pt x="0" y="0"/>
                    </a:cubicBezTo>
                    <a:cubicBezTo>
                      <a:pt x="45" y="119"/>
                      <a:pt x="105" y="224"/>
                      <a:pt x="164" y="343"/>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4"/>
              <p:cNvSpPr/>
              <p:nvPr/>
            </p:nvSpPr>
            <p:spPr>
              <a:xfrm>
                <a:off x="7340591" y="2771825"/>
                <a:ext cx="17191" cy="2602"/>
              </a:xfrm>
              <a:custGeom>
                <a:rect b="b" l="l" r="r" t="t"/>
                <a:pathLst>
                  <a:path extrusionOk="0" h="61" w="403">
                    <a:moveTo>
                      <a:pt x="403" y="1"/>
                    </a:moveTo>
                    <a:cubicBezTo>
                      <a:pt x="269" y="16"/>
                      <a:pt x="135" y="30"/>
                      <a:pt x="1" y="60"/>
                    </a:cubicBezTo>
                    <a:cubicBezTo>
                      <a:pt x="135" y="30"/>
                      <a:pt x="269" y="16"/>
                      <a:pt x="403"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4"/>
              <p:cNvSpPr/>
              <p:nvPr/>
            </p:nvSpPr>
            <p:spPr>
              <a:xfrm>
                <a:off x="7486008" y="3515973"/>
                <a:ext cx="17831" cy="1962"/>
              </a:xfrm>
              <a:custGeom>
                <a:rect b="b" l="l" r="r" t="t"/>
                <a:pathLst>
                  <a:path extrusionOk="0" h="46" w="418">
                    <a:moveTo>
                      <a:pt x="417" y="1"/>
                    </a:moveTo>
                    <a:cubicBezTo>
                      <a:pt x="283" y="16"/>
                      <a:pt x="134" y="31"/>
                      <a:pt x="0" y="45"/>
                    </a:cubicBezTo>
                    <a:cubicBezTo>
                      <a:pt x="134" y="31"/>
                      <a:pt x="283" y="16"/>
                      <a:pt x="417"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4"/>
              <p:cNvSpPr/>
              <p:nvPr/>
            </p:nvSpPr>
            <p:spPr>
              <a:xfrm>
                <a:off x="7699974" y="3192165"/>
                <a:ext cx="13992" cy="1962"/>
              </a:xfrm>
              <a:custGeom>
                <a:rect b="b" l="l" r="r" t="t"/>
                <a:pathLst>
                  <a:path extrusionOk="0" h="46" w="328">
                    <a:moveTo>
                      <a:pt x="328" y="0"/>
                    </a:moveTo>
                    <a:cubicBezTo>
                      <a:pt x="224" y="15"/>
                      <a:pt x="105" y="30"/>
                      <a:pt x="0" y="45"/>
                    </a:cubicBezTo>
                    <a:cubicBezTo>
                      <a:pt x="105" y="30"/>
                      <a:pt x="224" y="15"/>
                      <a:pt x="328"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4"/>
              <p:cNvSpPr/>
              <p:nvPr/>
            </p:nvSpPr>
            <p:spPr>
              <a:xfrm>
                <a:off x="7661881" y="3651878"/>
                <a:ext cx="14632" cy="2559"/>
              </a:xfrm>
              <a:custGeom>
                <a:rect b="b" l="l" r="r" t="t"/>
                <a:pathLst>
                  <a:path extrusionOk="0" h="60" w="343">
                    <a:moveTo>
                      <a:pt x="343" y="60"/>
                    </a:moveTo>
                    <a:cubicBezTo>
                      <a:pt x="224" y="45"/>
                      <a:pt x="119" y="15"/>
                      <a:pt x="0" y="0"/>
                    </a:cubicBezTo>
                    <a:cubicBezTo>
                      <a:pt x="119" y="15"/>
                      <a:pt x="224" y="45"/>
                      <a:pt x="343" y="6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4"/>
              <p:cNvSpPr/>
              <p:nvPr/>
            </p:nvSpPr>
            <p:spPr>
              <a:xfrm>
                <a:off x="7376166" y="2767388"/>
                <a:ext cx="13992" cy="1962"/>
              </a:xfrm>
              <a:custGeom>
                <a:rect b="b" l="l" r="r" t="t"/>
                <a:pathLst>
                  <a:path extrusionOk="0" h="46" w="328">
                    <a:moveTo>
                      <a:pt x="328" y="0"/>
                    </a:moveTo>
                    <a:cubicBezTo>
                      <a:pt x="223" y="15"/>
                      <a:pt x="104" y="30"/>
                      <a:pt x="0" y="45"/>
                    </a:cubicBezTo>
                    <a:cubicBezTo>
                      <a:pt x="104" y="30"/>
                      <a:pt x="223" y="15"/>
                      <a:pt x="328"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4"/>
              <p:cNvSpPr/>
              <p:nvPr/>
            </p:nvSpPr>
            <p:spPr>
              <a:xfrm>
                <a:off x="7359658" y="2769905"/>
                <a:ext cx="14632" cy="1962"/>
              </a:xfrm>
              <a:custGeom>
                <a:rect b="b" l="l" r="r" t="t"/>
                <a:pathLst>
                  <a:path extrusionOk="0" h="46" w="343">
                    <a:moveTo>
                      <a:pt x="343" y="1"/>
                    </a:moveTo>
                    <a:cubicBezTo>
                      <a:pt x="223" y="16"/>
                      <a:pt x="104" y="31"/>
                      <a:pt x="0" y="46"/>
                    </a:cubicBezTo>
                    <a:cubicBezTo>
                      <a:pt x="104" y="31"/>
                      <a:pt x="223" y="16"/>
                      <a:pt x="343"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4"/>
              <p:cNvSpPr/>
              <p:nvPr/>
            </p:nvSpPr>
            <p:spPr>
              <a:xfrm>
                <a:off x="7957749" y="3724864"/>
                <a:ext cx="12115" cy="4522"/>
              </a:xfrm>
              <a:custGeom>
                <a:rect b="b" l="l" r="r" t="t"/>
                <a:pathLst>
                  <a:path extrusionOk="0" h="106" w="284">
                    <a:moveTo>
                      <a:pt x="284" y="1"/>
                    </a:moveTo>
                    <a:cubicBezTo>
                      <a:pt x="194" y="31"/>
                      <a:pt x="90" y="75"/>
                      <a:pt x="1" y="105"/>
                    </a:cubicBezTo>
                    <a:cubicBezTo>
                      <a:pt x="90" y="75"/>
                      <a:pt x="194" y="31"/>
                      <a:pt x="284"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4"/>
              <p:cNvSpPr/>
              <p:nvPr/>
            </p:nvSpPr>
            <p:spPr>
              <a:xfrm>
                <a:off x="7476495" y="3236614"/>
                <a:ext cx="5119" cy="11475"/>
              </a:xfrm>
              <a:custGeom>
                <a:rect b="b" l="l" r="r" t="t"/>
                <a:pathLst>
                  <a:path extrusionOk="0" h="269" w="120">
                    <a:moveTo>
                      <a:pt x="119" y="0"/>
                    </a:moveTo>
                    <a:cubicBezTo>
                      <a:pt x="89" y="90"/>
                      <a:pt x="45" y="179"/>
                      <a:pt x="0" y="268"/>
                    </a:cubicBezTo>
                    <a:cubicBezTo>
                      <a:pt x="45" y="179"/>
                      <a:pt x="89" y="90"/>
                      <a:pt x="119"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4"/>
              <p:cNvSpPr/>
              <p:nvPr/>
            </p:nvSpPr>
            <p:spPr>
              <a:xfrm>
                <a:off x="7873331" y="2333099"/>
                <a:ext cx="7636" cy="8915"/>
              </a:xfrm>
              <a:custGeom>
                <a:rect b="b" l="l" r="r" t="t"/>
                <a:pathLst>
                  <a:path extrusionOk="0" h="209" w="179">
                    <a:moveTo>
                      <a:pt x="179" y="0"/>
                    </a:moveTo>
                    <a:cubicBezTo>
                      <a:pt x="119" y="60"/>
                      <a:pt x="60" y="134"/>
                      <a:pt x="0" y="209"/>
                    </a:cubicBezTo>
                    <a:cubicBezTo>
                      <a:pt x="60" y="134"/>
                      <a:pt x="119" y="60"/>
                      <a:pt x="179"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4"/>
              <p:cNvSpPr/>
              <p:nvPr/>
            </p:nvSpPr>
            <p:spPr>
              <a:xfrm>
                <a:off x="7852344" y="3126132"/>
                <a:ext cx="14674" cy="2559"/>
              </a:xfrm>
              <a:custGeom>
                <a:rect b="b" l="l" r="r" t="t"/>
                <a:pathLst>
                  <a:path extrusionOk="0" h="60" w="344">
                    <a:moveTo>
                      <a:pt x="343" y="0"/>
                    </a:moveTo>
                    <a:cubicBezTo>
                      <a:pt x="224" y="30"/>
                      <a:pt x="120" y="45"/>
                      <a:pt x="1" y="60"/>
                    </a:cubicBezTo>
                    <a:cubicBezTo>
                      <a:pt x="120" y="45"/>
                      <a:pt x="224" y="30"/>
                      <a:pt x="343"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4"/>
              <p:cNvSpPr/>
              <p:nvPr/>
            </p:nvSpPr>
            <p:spPr>
              <a:xfrm>
                <a:off x="7880284" y="3121696"/>
                <a:ext cx="14674" cy="2559"/>
              </a:xfrm>
              <a:custGeom>
                <a:rect b="b" l="l" r="r" t="t"/>
                <a:pathLst>
                  <a:path extrusionOk="0" h="60" w="344">
                    <a:moveTo>
                      <a:pt x="343" y="0"/>
                    </a:moveTo>
                    <a:cubicBezTo>
                      <a:pt x="239" y="15"/>
                      <a:pt x="120" y="30"/>
                      <a:pt x="1" y="60"/>
                    </a:cubicBezTo>
                    <a:cubicBezTo>
                      <a:pt x="120" y="30"/>
                      <a:pt x="239" y="15"/>
                      <a:pt x="343"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4"/>
              <p:cNvSpPr/>
              <p:nvPr/>
            </p:nvSpPr>
            <p:spPr>
              <a:xfrm>
                <a:off x="7549481" y="3581366"/>
                <a:ext cx="5119" cy="12115"/>
              </a:xfrm>
              <a:custGeom>
                <a:rect b="b" l="l" r="r" t="t"/>
                <a:pathLst>
                  <a:path extrusionOk="0" h="284" w="120">
                    <a:moveTo>
                      <a:pt x="1" y="1"/>
                    </a:moveTo>
                    <a:cubicBezTo>
                      <a:pt x="45" y="90"/>
                      <a:pt x="75" y="180"/>
                      <a:pt x="120" y="284"/>
                    </a:cubicBezTo>
                    <a:cubicBezTo>
                      <a:pt x="75" y="180"/>
                      <a:pt x="45" y="90"/>
                      <a:pt x="1"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4"/>
              <p:cNvSpPr/>
              <p:nvPr/>
            </p:nvSpPr>
            <p:spPr>
              <a:xfrm>
                <a:off x="7526020" y="2347048"/>
                <a:ext cx="64157" cy="95297"/>
              </a:xfrm>
              <a:custGeom>
                <a:rect b="b" l="l" r="r" t="t"/>
                <a:pathLst>
                  <a:path extrusionOk="0" h="2234" w="1504">
                    <a:moveTo>
                      <a:pt x="1503" y="2204"/>
                    </a:moveTo>
                    <a:cubicBezTo>
                      <a:pt x="834" y="2233"/>
                      <a:pt x="0" y="715"/>
                      <a:pt x="357" y="1"/>
                    </a:cubicBezTo>
                    <a:cubicBezTo>
                      <a:pt x="387" y="120"/>
                      <a:pt x="417" y="209"/>
                      <a:pt x="432" y="283"/>
                    </a:cubicBezTo>
                    <a:cubicBezTo>
                      <a:pt x="461" y="403"/>
                      <a:pt x="476" y="536"/>
                      <a:pt x="491" y="656"/>
                    </a:cubicBezTo>
                    <a:cubicBezTo>
                      <a:pt x="566" y="1057"/>
                      <a:pt x="729" y="1385"/>
                      <a:pt x="1012" y="1668"/>
                    </a:cubicBezTo>
                    <a:cubicBezTo>
                      <a:pt x="1191" y="1846"/>
                      <a:pt x="1340" y="2025"/>
                      <a:pt x="1503" y="2204"/>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4"/>
              <p:cNvSpPr/>
              <p:nvPr/>
            </p:nvSpPr>
            <p:spPr>
              <a:xfrm>
                <a:off x="7725355" y="2536913"/>
                <a:ext cx="5119" cy="11475"/>
              </a:xfrm>
              <a:custGeom>
                <a:rect b="b" l="l" r="r" t="t"/>
                <a:pathLst>
                  <a:path extrusionOk="0" h="269" w="120">
                    <a:moveTo>
                      <a:pt x="120" y="60"/>
                    </a:moveTo>
                    <a:cubicBezTo>
                      <a:pt x="105" y="134"/>
                      <a:pt x="75" y="194"/>
                      <a:pt x="60" y="268"/>
                    </a:cubicBezTo>
                    <a:cubicBezTo>
                      <a:pt x="46" y="253"/>
                      <a:pt x="16" y="238"/>
                      <a:pt x="1" y="224"/>
                    </a:cubicBezTo>
                    <a:cubicBezTo>
                      <a:pt x="16" y="149"/>
                      <a:pt x="46" y="75"/>
                      <a:pt x="75" y="0"/>
                    </a:cubicBezTo>
                    <a:cubicBezTo>
                      <a:pt x="90" y="30"/>
                      <a:pt x="105" y="45"/>
                      <a:pt x="120" y="6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4"/>
              <p:cNvSpPr/>
              <p:nvPr/>
            </p:nvSpPr>
            <p:spPr>
              <a:xfrm>
                <a:off x="7732990" y="2515329"/>
                <a:ext cx="1322" cy="22267"/>
              </a:xfrm>
              <a:custGeom>
                <a:rect b="b" l="l" r="r" t="t"/>
                <a:pathLst>
                  <a:path extrusionOk="0" h="522" w="31">
                    <a:moveTo>
                      <a:pt x="0" y="0"/>
                    </a:moveTo>
                    <a:cubicBezTo>
                      <a:pt x="15" y="15"/>
                      <a:pt x="30" y="15"/>
                      <a:pt x="30" y="30"/>
                    </a:cubicBezTo>
                    <a:cubicBezTo>
                      <a:pt x="30" y="194"/>
                      <a:pt x="15" y="357"/>
                      <a:pt x="0" y="521"/>
                    </a:cubicBezTo>
                    <a:cubicBezTo>
                      <a:pt x="0" y="342"/>
                      <a:pt x="0" y="179"/>
                      <a:pt x="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4"/>
              <p:cNvSpPr/>
              <p:nvPr/>
            </p:nvSpPr>
            <p:spPr>
              <a:xfrm>
                <a:off x="7728554" y="2302599"/>
                <a:ext cx="1322" cy="9555"/>
              </a:xfrm>
              <a:custGeom>
                <a:rect b="b" l="l" r="r" t="t"/>
                <a:pathLst>
                  <a:path extrusionOk="0" h="224" w="31">
                    <a:moveTo>
                      <a:pt x="30" y="1"/>
                    </a:moveTo>
                    <a:lnTo>
                      <a:pt x="30" y="224"/>
                    </a:lnTo>
                    <a:lnTo>
                      <a:pt x="0" y="224"/>
                    </a:lnTo>
                    <a:lnTo>
                      <a:pt x="0" y="1"/>
                    </a:lnTo>
                    <a:cubicBezTo>
                      <a:pt x="0" y="1"/>
                      <a:pt x="15" y="1"/>
                      <a:pt x="30"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4"/>
              <p:cNvSpPr/>
              <p:nvPr/>
            </p:nvSpPr>
            <p:spPr>
              <a:xfrm>
                <a:off x="7915860" y="2213702"/>
                <a:ext cx="3839" cy="7678"/>
              </a:xfrm>
              <a:custGeom>
                <a:rect b="b" l="l" r="r" t="t"/>
                <a:pathLst>
                  <a:path extrusionOk="0" h="180" w="90">
                    <a:moveTo>
                      <a:pt x="0" y="165"/>
                    </a:moveTo>
                    <a:cubicBezTo>
                      <a:pt x="15" y="105"/>
                      <a:pt x="15" y="60"/>
                      <a:pt x="30" y="1"/>
                    </a:cubicBezTo>
                    <a:cubicBezTo>
                      <a:pt x="45" y="16"/>
                      <a:pt x="75" y="16"/>
                      <a:pt x="90" y="16"/>
                    </a:cubicBezTo>
                    <a:cubicBezTo>
                      <a:pt x="75" y="75"/>
                      <a:pt x="75" y="120"/>
                      <a:pt x="60" y="179"/>
                    </a:cubicBezTo>
                    <a:cubicBezTo>
                      <a:pt x="45" y="165"/>
                      <a:pt x="15" y="165"/>
                      <a:pt x="0" y="16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88" name="Google Shape;888;p44"/>
          <p:cNvSpPr txBox="1"/>
          <p:nvPr/>
        </p:nvSpPr>
        <p:spPr>
          <a:xfrm>
            <a:off x="2971263" y="3498875"/>
            <a:ext cx="3443700" cy="191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accent5"/>
                </a:solidFill>
                <a:latin typeface="Roboto"/>
                <a:ea typeface="Roboto"/>
                <a:cs typeface="Roboto"/>
                <a:sym typeface="Roboto"/>
              </a:rPr>
              <a:t>How is it produced? </a:t>
            </a:r>
            <a:endParaRPr b="1" sz="1500">
              <a:solidFill>
                <a:schemeClr val="accent5"/>
              </a:solidFill>
              <a:latin typeface="Roboto"/>
              <a:ea typeface="Roboto"/>
              <a:cs typeface="Roboto"/>
              <a:sym typeface="Roboto"/>
            </a:endParaRPr>
          </a:p>
          <a:p>
            <a:pPr indent="0" lvl="0" marL="0" rtl="0" algn="ctr">
              <a:spcBef>
                <a:spcPts val="0"/>
              </a:spcBef>
              <a:spcAft>
                <a:spcPts val="0"/>
              </a:spcAft>
              <a:buNone/>
            </a:pPr>
            <a:r>
              <a:rPr lang="en">
                <a:solidFill>
                  <a:schemeClr val="lt2"/>
                </a:solidFill>
                <a:latin typeface="Roboto"/>
                <a:ea typeface="Roboto"/>
                <a:cs typeface="Roboto"/>
                <a:sym typeface="Roboto"/>
              </a:rPr>
              <a:t>Produced in the </a:t>
            </a:r>
            <a:r>
              <a:rPr b="1" lang="en">
                <a:solidFill>
                  <a:schemeClr val="lt2"/>
                </a:solidFill>
                <a:latin typeface="Roboto"/>
                <a:ea typeface="Roboto"/>
                <a:cs typeface="Roboto"/>
                <a:sym typeface="Roboto"/>
              </a:rPr>
              <a:t>Choroid plexus</a:t>
            </a:r>
            <a:endParaRPr b="1">
              <a:solidFill>
                <a:schemeClr val="lt2"/>
              </a:solidFill>
              <a:latin typeface="Roboto"/>
              <a:ea typeface="Roboto"/>
              <a:cs typeface="Roboto"/>
              <a:sym typeface="Roboto"/>
            </a:endParaRPr>
          </a:p>
          <a:p>
            <a:pPr indent="-317500" lvl="0" marL="457200" rtl="0" algn="ctr">
              <a:spcBef>
                <a:spcPts val="0"/>
              </a:spcBef>
              <a:spcAft>
                <a:spcPts val="0"/>
              </a:spcAft>
              <a:buClr>
                <a:schemeClr val="lt2"/>
              </a:buClr>
              <a:buSzPts val="1400"/>
              <a:buFont typeface="Roboto"/>
              <a:buChar char="-"/>
            </a:pPr>
            <a:r>
              <a:rPr lang="en">
                <a:solidFill>
                  <a:schemeClr val="lt2"/>
                </a:solidFill>
                <a:latin typeface="Roboto"/>
                <a:ea typeface="Roboto"/>
                <a:cs typeface="Roboto"/>
                <a:sym typeface="Roboto"/>
              </a:rPr>
              <a:t>Found in 3rd, 4th and lateral ventricle</a:t>
            </a:r>
            <a:endParaRPr>
              <a:solidFill>
                <a:schemeClr val="lt2"/>
              </a:solidFill>
              <a:latin typeface="Roboto"/>
              <a:ea typeface="Roboto"/>
              <a:cs typeface="Roboto"/>
              <a:sym typeface="Roboto"/>
            </a:endParaRPr>
          </a:p>
          <a:p>
            <a:pPr indent="0" lvl="0" marL="0" rtl="0" algn="ctr">
              <a:spcBef>
                <a:spcPts val="0"/>
              </a:spcBef>
              <a:spcAft>
                <a:spcPts val="0"/>
              </a:spcAft>
              <a:buNone/>
            </a:pPr>
            <a:r>
              <a:rPr lang="en">
                <a:solidFill>
                  <a:schemeClr val="lt2"/>
                </a:solidFill>
                <a:latin typeface="Roboto"/>
                <a:ea typeface="Roboto"/>
                <a:cs typeface="Roboto"/>
                <a:sym typeface="Roboto"/>
              </a:rPr>
              <a:t>By Ependymal cells: simple columnar glial cells which line the ventricles</a:t>
            </a:r>
            <a:endParaRPr>
              <a:solidFill>
                <a:schemeClr val="lt2"/>
              </a:solidFill>
              <a:latin typeface="Roboto"/>
              <a:ea typeface="Roboto"/>
              <a:cs typeface="Roboto"/>
              <a:sym typeface="Roboto"/>
            </a:endParaRPr>
          </a:p>
          <a:p>
            <a:pPr indent="0" lvl="0" marL="0" rtl="0" algn="ctr">
              <a:spcBef>
                <a:spcPts val="0"/>
              </a:spcBef>
              <a:spcAft>
                <a:spcPts val="0"/>
              </a:spcAft>
              <a:buNone/>
            </a:pPr>
            <a:r>
              <a:t/>
            </a:r>
            <a:endParaRPr>
              <a:solidFill>
                <a:schemeClr val="lt2"/>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45"/>
          <p:cNvSpPr txBox="1"/>
          <p:nvPr>
            <p:ph type="ctrTitle"/>
          </p:nvPr>
        </p:nvSpPr>
        <p:spPr>
          <a:xfrm>
            <a:off x="1870975" y="2283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CSF PATHWAY</a:t>
            </a:r>
            <a:endParaRPr sz="3100"/>
          </a:p>
        </p:txBody>
      </p:sp>
      <p:pic>
        <p:nvPicPr>
          <p:cNvPr id="894" name="Google Shape;894;p45"/>
          <p:cNvPicPr preferRelativeResize="0"/>
          <p:nvPr/>
        </p:nvPicPr>
        <p:blipFill rotWithShape="1">
          <a:blip r:embed="rId3">
            <a:alphaModFix/>
          </a:blip>
          <a:srcRect b="0" l="0" r="7621" t="0"/>
          <a:stretch/>
        </p:blipFill>
        <p:spPr>
          <a:xfrm>
            <a:off x="453500" y="1050150"/>
            <a:ext cx="4557025" cy="3491825"/>
          </a:xfrm>
          <a:prstGeom prst="rect">
            <a:avLst/>
          </a:prstGeom>
          <a:noFill/>
          <a:ln>
            <a:noFill/>
          </a:ln>
        </p:spPr>
      </p:pic>
      <p:sp>
        <p:nvSpPr>
          <p:cNvPr id="895" name="Google Shape;895;p45"/>
          <p:cNvSpPr txBox="1"/>
          <p:nvPr/>
        </p:nvSpPr>
        <p:spPr>
          <a:xfrm>
            <a:off x="4923150" y="1142700"/>
            <a:ext cx="3675600" cy="1262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a:solidFill>
                  <a:schemeClr val="dk1"/>
                </a:solidFill>
                <a:latin typeface="Roboto"/>
                <a:ea typeface="Roboto"/>
                <a:cs typeface="Roboto"/>
                <a:sym typeface="Roboto"/>
              </a:rPr>
              <a:t>Reabsorption: </a:t>
            </a:r>
            <a:r>
              <a:rPr lang="en">
                <a:solidFill>
                  <a:schemeClr val="dk1"/>
                </a:solidFill>
                <a:latin typeface="Roboto"/>
                <a:ea typeface="Roboto"/>
                <a:cs typeface="Roboto"/>
                <a:sym typeface="Roboto"/>
              </a:rPr>
              <a:t>from subarachnoid space→ reabsorption in the arachnoid granulations → drainage into the Dural venous sinuses</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pic>
        <p:nvPicPr>
          <p:cNvPr id="896" name="Google Shape;896;p45"/>
          <p:cNvPicPr preferRelativeResize="0"/>
          <p:nvPr/>
        </p:nvPicPr>
        <p:blipFill>
          <a:blip r:embed="rId4">
            <a:alphaModFix/>
          </a:blip>
          <a:stretch>
            <a:fillRect/>
          </a:stretch>
        </p:blipFill>
        <p:spPr>
          <a:xfrm>
            <a:off x="5538700" y="2286325"/>
            <a:ext cx="2892900" cy="1853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46"/>
          <p:cNvSpPr txBox="1"/>
          <p:nvPr>
            <p:ph type="title"/>
          </p:nvPr>
        </p:nvSpPr>
        <p:spPr>
          <a:xfrm>
            <a:off x="713229" y="1555600"/>
            <a:ext cx="3429000" cy="169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Dural Sinuses</a:t>
            </a:r>
            <a:endParaRPr/>
          </a:p>
        </p:txBody>
      </p:sp>
      <p:pic>
        <p:nvPicPr>
          <p:cNvPr id="902" name="Google Shape;902;p46"/>
          <p:cNvPicPr preferRelativeResize="0"/>
          <p:nvPr/>
        </p:nvPicPr>
        <p:blipFill>
          <a:blip r:embed="rId3">
            <a:alphaModFix/>
          </a:blip>
          <a:stretch>
            <a:fillRect/>
          </a:stretch>
        </p:blipFill>
        <p:spPr>
          <a:xfrm>
            <a:off x="3796504" y="799050"/>
            <a:ext cx="4696971" cy="3417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47"/>
          <p:cNvSpPr txBox="1"/>
          <p:nvPr>
            <p:ph idx="1" type="body"/>
          </p:nvPr>
        </p:nvSpPr>
        <p:spPr>
          <a:xfrm>
            <a:off x="0" y="657050"/>
            <a:ext cx="3778500" cy="39972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0" rtl="0" algn="l">
              <a:spcBef>
                <a:spcPts val="1000"/>
              </a:spcBef>
              <a:spcAft>
                <a:spcPts val="0"/>
              </a:spcAft>
              <a:buNone/>
            </a:pPr>
            <a:r>
              <a:rPr b="1" lang="en"/>
              <a:t>Four types:</a:t>
            </a:r>
            <a:endParaRPr/>
          </a:p>
          <a:p>
            <a:pPr indent="-285750" lvl="0" marL="457200" rtl="0" algn="l">
              <a:spcBef>
                <a:spcPts val="1000"/>
              </a:spcBef>
              <a:spcAft>
                <a:spcPts val="0"/>
              </a:spcAft>
              <a:buSzPts val="900"/>
              <a:buChar char="●"/>
            </a:pPr>
            <a:r>
              <a:rPr b="1" i="1" lang="en" sz="1300"/>
              <a:t>Communicating/non-obstructive </a:t>
            </a:r>
            <a:r>
              <a:rPr lang="en" sz="1300"/>
              <a:t>Decreased CSF resorption or increased CSF production at the arachnoid villi</a:t>
            </a:r>
            <a:endParaRPr sz="1300"/>
          </a:p>
          <a:p>
            <a:pPr indent="-285750" lvl="1" marL="914400" rtl="0" algn="l">
              <a:spcBef>
                <a:spcPts val="0"/>
              </a:spcBef>
              <a:spcAft>
                <a:spcPts val="0"/>
              </a:spcAft>
              <a:buSzPts val="900"/>
              <a:buChar char="○"/>
            </a:pPr>
            <a:r>
              <a:rPr lang="en" sz="1300"/>
              <a:t>Etiology: meningitis, brain tumor</a:t>
            </a:r>
            <a:endParaRPr sz="1300"/>
          </a:p>
          <a:p>
            <a:pPr indent="0" lvl="0" marL="0" rtl="0" algn="l">
              <a:spcBef>
                <a:spcPts val="0"/>
              </a:spcBef>
              <a:spcAft>
                <a:spcPts val="0"/>
              </a:spcAft>
              <a:buNone/>
            </a:pPr>
            <a:r>
              <a:t/>
            </a:r>
            <a:endParaRPr sz="1300"/>
          </a:p>
          <a:p>
            <a:pPr indent="-285750" lvl="0" marL="457200" rtl="0" algn="l">
              <a:spcBef>
                <a:spcPts val="1000"/>
              </a:spcBef>
              <a:spcAft>
                <a:spcPts val="0"/>
              </a:spcAft>
              <a:buSzPts val="900"/>
              <a:buChar char="●"/>
            </a:pPr>
            <a:r>
              <a:rPr b="1" i="1" lang="en" sz="1300"/>
              <a:t>Non-communicating/obstructive</a:t>
            </a:r>
            <a:r>
              <a:rPr lang="en" sz="1300"/>
              <a:t> Obstructed passage of CSF through the ventricles, proximal to the arachnoid granulation</a:t>
            </a:r>
            <a:endParaRPr sz="1300"/>
          </a:p>
          <a:p>
            <a:pPr indent="-285750" lvl="1" marL="914400" rtl="0" algn="l">
              <a:spcBef>
                <a:spcPts val="0"/>
              </a:spcBef>
              <a:spcAft>
                <a:spcPts val="0"/>
              </a:spcAft>
              <a:buSzPts val="900"/>
              <a:buChar char="○"/>
            </a:pPr>
            <a:r>
              <a:rPr lang="en" sz="1300"/>
              <a:t>Etiology: congenital (Arnold Chiari Malformation) tumor, hemorrhage</a:t>
            </a:r>
            <a:endParaRPr sz="1300"/>
          </a:p>
          <a:p>
            <a:pPr indent="0" lvl="0" marL="0" rtl="0" algn="l">
              <a:spcBef>
                <a:spcPts val="0"/>
              </a:spcBef>
              <a:spcAft>
                <a:spcPts val="0"/>
              </a:spcAft>
              <a:buNone/>
            </a:pPr>
            <a:r>
              <a:t/>
            </a:r>
            <a:endParaRPr/>
          </a:p>
          <a:p>
            <a:pPr indent="0" lvl="0" marL="0" rtl="0" algn="l">
              <a:spcBef>
                <a:spcPts val="1000"/>
              </a:spcBef>
              <a:spcAft>
                <a:spcPts val="1000"/>
              </a:spcAft>
              <a:buNone/>
            </a:pPr>
            <a:r>
              <a:t/>
            </a:r>
            <a:endParaRPr/>
          </a:p>
        </p:txBody>
      </p:sp>
      <p:sp>
        <p:nvSpPr>
          <p:cNvPr id="908" name="Google Shape;908;p47"/>
          <p:cNvSpPr txBox="1"/>
          <p:nvPr>
            <p:ph type="ctrTitle"/>
          </p:nvPr>
        </p:nvSpPr>
        <p:spPr>
          <a:xfrm>
            <a:off x="2824776" y="111275"/>
            <a:ext cx="4396500" cy="5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HYDROCEPHALUS</a:t>
            </a:r>
            <a:endParaRPr sz="2700"/>
          </a:p>
        </p:txBody>
      </p:sp>
      <p:sp>
        <p:nvSpPr>
          <p:cNvPr id="909" name="Google Shape;909;p47"/>
          <p:cNvSpPr txBox="1"/>
          <p:nvPr/>
        </p:nvSpPr>
        <p:spPr>
          <a:xfrm>
            <a:off x="4844500" y="1292450"/>
            <a:ext cx="3504300" cy="2936100"/>
          </a:xfrm>
          <a:prstGeom prst="rect">
            <a:avLst/>
          </a:prstGeom>
          <a:noFill/>
          <a:ln>
            <a:noFill/>
          </a:ln>
        </p:spPr>
        <p:txBody>
          <a:bodyPr anchorCtr="0" anchor="t" bIns="91425" lIns="91425" spcFirstLastPara="1" rIns="91425" wrap="square" tIns="91425">
            <a:spAutoFit/>
          </a:bodyPr>
          <a:lstStyle/>
          <a:p>
            <a:pPr indent="-285750" lvl="0" marL="457200" rtl="0" algn="l">
              <a:lnSpc>
                <a:spcPct val="115000"/>
              </a:lnSpc>
              <a:spcBef>
                <a:spcPts val="0"/>
              </a:spcBef>
              <a:spcAft>
                <a:spcPts val="0"/>
              </a:spcAft>
              <a:buClr>
                <a:schemeClr val="dk1"/>
              </a:buClr>
              <a:buSzPts val="900"/>
              <a:buFont typeface="Livvic"/>
              <a:buChar char="●"/>
            </a:pPr>
            <a:r>
              <a:rPr b="1" i="1" lang="en" sz="1300">
                <a:solidFill>
                  <a:schemeClr val="dk1"/>
                </a:solidFill>
                <a:latin typeface="Roboto"/>
                <a:ea typeface="Roboto"/>
                <a:cs typeface="Roboto"/>
                <a:sym typeface="Roboto"/>
              </a:rPr>
              <a:t>Normal pressure 				</a:t>
            </a:r>
            <a:r>
              <a:rPr lang="en" sz="1300">
                <a:solidFill>
                  <a:schemeClr val="dk1"/>
                </a:solidFill>
                <a:latin typeface="Roboto"/>
                <a:ea typeface="Roboto"/>
                <a:cs typeface="Roboto"/>
                <a:sym typeface="Roboto"/>
              </a:rPr>
              <a:t>chronic communicating hydrocephalus - ventricular dilation with normal CSF pressure</a:t>
            </a:r>
            <a:endParaRPr sz="1300">
              <a:solidFill>
                <a:schemeClr val="dk1"/>
              </a:solidFill>
              <a:latin typeface="Roboto"/>
              <a:ea typeface="Roboto"/>
              <a:cs typeface="Roboto"/>
              <a:sym typeface="Roboto"/>
            </a:endParaRPr>
          </a:p>
          <a:p>
            <a:pPr indent="-285750" lvl="1" marL="914400" rtl="0" algn="l">
              <a:lnSpc>
                <a:spcPct val="90000"/>
              </a:lnSpc>
              <a:spcBef>
                <a:spcPts val="0"/>
              </a:spcBef>
              <a:spcAft>
                <a:spcPts val="0"/>
              </a:spcAft>
              <a:buClr>
                <a:schemeClr val="dk1"/>
              </a:buClr>
              <a:buSzPts val="900"/>
              <a:buFont typeface="Roboto Condensed Light"/>
              <a:buChar char="○"/>
            </a:pPr>
            <a:r>
              <a:rPr lang="en" sz="1300">
                <a:solidFill>
                  <a:schemeClr val="dk1"/>
                </a:solidFill>
                <a:latin typeface="Roboto"/>
                <a:ea typeface="Roboto"/>
                <a:cs typeface="Roboto"/>
                <a:sym typeface="Roboto"/>
              </a:rPr>
              <a:t>“Wet, Wacky &amp; Wobbly” : Urinary incontinence, dementia, frequent falls</a:t>
            </a:r>
            <a:endParaRPr sz="1300">
              <a:solidFill>
                <a:schemeClr val="dk1"/>
              </a:solidFill>
              <a:latin typeface="Roboto"/>
              <a:ea typeface="Roboto"/>
              <a:cs typeface="Roboto"/>
              <a:sym typeface="Roboto"/>
            </a:endParaRPr>
          </a:p>
          <a:p>
            <a:pPr indent="0" lvl="0" marL="457200" rtl="0" algn="l">
              <a:lnSpc>
                <a:spcPct val="115000"/>
              </a:lnSpc>
              <a:spcBef>
                <a:spcPts val="0"/>
              </a:spcBef>
              <a:spcAft>
                <a:spcPts val="0"/>
              </a:spcAft>
              <a:buNone/>
            </a:pPr>
            <a:r>
              <a:t/>
            </a:r>
            <a:endParaRPr b="1" sz="1300">
              <a:solidFill>
                <a:schemeClr val="dk1"/>
              </a:solidFill>
              <a:latin typeface="Roboto"/>
              <a:ea typeface="Roboto"/>
              <a:cs typeface="Roboto"/>
              <a:sym typeface="Roboto"/>
            </a:endParaRPr>
          </a:p>
          <a:p>
            <a:pPr indent="-285750" lvl="0" marL="457200" rtl="0" algn="l">
              <a:lnSpc>
                <a:spcPct val="115000"/>
              </a:lnSpc>
              <a:spcBef>
                <a:spcPts val="1000"/>
              </a:spcBef>
              <a:spcAft>
                <a:spcPts val="0"/>
              </a:spcAft>
              <a:buClr>
                <a:schemeClr val="dk1"/>
              </a:buClr>
              <a:buSzPts val="900"/>
              <a:buFont typeface="Livvic"/>
              <a:buChar char="●"/>
            </a:pPr>
            <a:r>
              <a:rPr b="1" lang="en" sz="1300">
                <a:solidFill>
                  <a:schemeClr val="dk1"/>
                </a:solidFill>
                <a:latin typeface="Roboto"/>
                <a:ea typeface="Roboto"/>
                <a:cs typeface="Roboto"/>
                <a:sym typeface="Roboto"/>
              </a:rPr>
              <a:t>Hydrocephalus ex vacuo       </a:t>
            </a:r>
            <a:r>
              <a:rPr lang="en" sz="1300">
                <a:solidFill>
                  <a:schemeClr val="dk1"/>
                </a:solidFill>
                <a:latin typeface="Roboto"/>
                <a:ea typeface="Roboto"/>
                <a:cs typeface="Roboto"/>
                <a:sym typeface="Roboto"/>
              </a:rPr>
              <a:t>Ve</a:t>
            </a:r>
            <a:r>
              <a:rPr lang="en" sz="1300">
                <a:solidFill>
                  <a:schemeClr val="dk1"/>
                </a:solidFill>
                <a:latin typeface="Roboto"/>
                <a:ea typeface="Roboto"/>
                <a:cs typeface="Roboto"/>
                <a:sym typeface="Roboto"/>
              </a:rPr>
              <a:t>ntricular enlargement due to atrophy of the brain (secondary enlargement) - associated with normal aging</a:t>
            </a:r>
            <a:endParaRPr sz="1100"/>
          </a:p>
        </p:txBody>
      </p:sp>
      <p:sp>
        <p:nvSpPr>
          <p:cNvPr id="910" name="Google Shape;910;p47"/>
          <p:cNvSpPr txBox="1"/>
          <p:nvPr/>
        </p:nvSpPr>
        <p:spPr>
          <a:xfrm>
            <a:off x="1235975" y="624275"/>
            <a:ext cx="59853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600">
                <a:solidFill>
                  <a:schemeClr val="dk1"/>
                </a:solidFill>
                <a:latin typeface="Roboto"/>
                <a:ea typeface="Roboto"/>
                <a:cs typeface="Roboto"/>
                <a:sym typeface="Roboto"/>
              </a:rPr>
              <a:t>Dilation of ventricles or subarachnoid space due to CSF excess</a:t>
            </a:r>
            <a:endParaRPr b="1" sz="1600">
              <a:solidFill>
                <a:schemeClr val="dk1"/>
              </a:solidFill>
              <a:latin typeface="Roboto"/>
              <a:ea typeface="Roboto"/>
              <a:cs typeface="Roboto"/>
              <a:sym typeface="Roboto"/>
            </a:endParaRPr>
          </a:p>
        </p:txBody>
      </p:sp>
      <p:grpSp>
        <p:nvGrpSpPr>
          <p:cNvPr id="911" name="Google Shape;911;p47"/>
          <p:cNvGrpSpPr/>
          <p:nvPr/>
        </p:nvGrpSpPr>
        <p:grpSpPr>
          <a:xfrm flipH="1">
            <a:off x="3590225" y="1844913"/>
            <a:ext cx="1486515" cy="2878631"/>
            <a:chOff x="4421463" y="1555200"/>
            <a:chExt cx="1486515" cy="2878631"/>
          </a:xfrm>
        </p:grpSpPr>
        <p:sp>
          <p:nvSpPr>
            <p:cNvPr id="912" name="Google Shape;912;p47"/>
            <p:cNvSpPr/>
            <p:nvPr/>
          </p:nvSpPr>
          <p:spPr>
            <a:xfrm>
              <a:off x="4421463" y="1555200"/>
              <a:ext cx="1486515" cy="2878631"/>
            </a:xfrm>
            <a:custGeom>
              <a:rect b="b" l="l" r="r" t="t"/>
              <a:pathLst>
                <a:path extrusionOk="0" h="45924" w="23715">
                  <a:moveTo>
                    <a:pt x="11389" y="1"/>
                  </a:moveTo>
                  <a:cubicBezTo>
                    <a:pt x="9567" y="1"/>
                    <a:pt x="8240" y="1201"/>
                    <a:pt x="7627" y="2738"/>
                  </a:cubicBezTo>
                  <a:cubicBezTo>
                    <a:pt x="7500" y="3044"/>
                    <a:pt x="7416" y="3361"/>
                    <a:pt x="7352" y="3678"/>
                  </a:cubicBezTo>
                  <a:cubicBezTo>
                    <a:pt x="7099" y="4407"/>
                    <a:pt x="6676" y="5410"/>
                    <a:pt x="6011" y="6276"/>
                  </a:cubicBezTo>
                  <a:cubicBezTo>
                    <a:pt x="5927" y="6393"/>
                    <a:pt x="5927" y="6562"/>
                    <a:pt x="6011" y="6678"/>
                  </a:cubicBezTo>
                  <a:cubicBezTo>
                    <a:pt x="6159" y="6858"/>
                    <a:pt x="6381" y="7111"/>
                    <a:pt x="6603" y="7206"/>
                  </a:cubicBezTo>
                  <a:cubicBezTo>
                    <a:pt x="6972" y="7354"/>
                    <a:pt x="6338" y="7839"/>
                    <a:pt x="6423" y="7977"/>
                  </a:cubicBezTo>
                  <a:cubicBezTo>
                    <a:pt x="6507" y="8125"/>
                    <a:pt x="6751" y="8188"/>
                    <a:pt x="6751" y="8188"/>
                  </a:cubicBezTo>
                  <a:cubicBezTo>
                    <a:pt x="6751" y="8188"/>
                    <a:pt x="6338" y="8368"/>
                    <a:pt x="6455" y="8569"/>
                  </a:cubicBezTo>
                  <a:cubicBezTo>
                    <a:pt x="6571" y="8769"/>
                    <a:pt x="6824" y="8738"/>
                    <a:pt x="6751" y="9055"/>
                  </a:cubicBezTo>
                  <a:cubicBezTo>
                    <a:pt x="6484" y="10215"/>
                    <a:pt x="7413" y="10500"/>
                    <a:pt x="8288" y="10500"/>
                  </a:cubicBezTo>
                  <a:cubicBezTo>
                    <a:pt x="8695" y="10500"/>
                    <a:pt x="9091" y="10438"/>
                    <a:pt x="9349" y="10375"/>
                  </a:cubicBezTo>
                  <a:cubicBezTo>
                    <a:pt x="9353" y="10373"/>
                    <a:pt x="9356" y="10373"/>
                    <a:pt x="9360" y="10373"/>
                  </a:cubicBezTo>
                  <a:cubicBezTo>
                    <a:pt x="9389" y="10373"/>
                    <a:pt x="9423" y="10407"/>
                    <a:pt x="9423" y="10407"/>
                  </a:cubicBezTo>
                  <a:cubicBezTo>
                    <a:pt x="9423" y="11315"/>
                    <a:pt x="8884" y="12128"/>
                    <a:pt x="8050" y="12487"/>
                  </a:cubicBezTo>
                  <a:lnTo>
                    <a:pt x="3296" y="14526"/>
                  </a:lnTo>
                  <a:cubicBezTo>
                    <a:pt x="2156" y="15012"/>
                    <a:pt x="1395" y="16121"/>
                    <a:pt x="1353" y="17378"/>
                  </a:cubicBezTo>
                  <a:lnTo>
                    <a:pt x="930" y="29525"/>
                  </a:lnTo>
                  <a:cubicBezTo>
                    <a:pt x="930" y="29610"/>
                    <a:pt x="920" y="29694"/>
                    <a:pt x="899" y="29779"/>
                  </a:cubicBezTo>
                  <a:cubicBezTo>
                    <a:pt x="730" y="30423"/>
                    <a:pt x="1" y="33718"/>
                    <a:pt x="888" y="39232"/>
                  </a:cubicBezTo>
                  <a:cubicBezTo>
                    <a:pt x="920" y="39380"/>
                    <a:pt x="920" y="39539"/>
                    <a:pt x="888" y="39697"/>
                  </a:cubicBezTo>
                  <a:lnTo>
                    <a:pt x="434" y="42443"/>
                  </a:lnTo>
                  <a:cubicBezTo>
                    <a:pt x="360" y="42845"/>
                    <a:pt x="455" y="43267"/>
                    <a:pt x="688" y="43605"/>
                  </a:cubicBezTo>
                  <a:cubicBezTo>
                    <a:pt x="1270" y="44433"/>
                    <a:pt x="2367" y="45924"/>
                    <a:pt x="2744" y="45924"/>
                  </a:cubicBezTo>
                  <a:cubicBezTo>
                    <a:pt x="2756" y="45924"/>
                    <a:pt x="2768" y="45922"/>
                    <a:pt x="2779" y="45919"/>
                  </a:cubicBezTo>
                  <a:cubicBezTo>
                    <a:pt x="3233" y="45760"/>
                    <a:pt x="1860" y="43194"/>
                    <a:pt x="2040" y="42612"/>
                  </a:cubicBezTo>
                  <a:cubicBezTo>
                    <a:pt x="2113" y="42380"/>
                    <a:pt x="2209" y="42190"/>
                    <a:pt x="2293" y="42053"/>
                  </a:cubicBezTo>
                  <a:cubicBezTo>
                    <a:pt x="2321" y="42014"/>
                    <a:pt x="2361" y="41996"/>
                    <a:pt x="2401" y="41996"/>
                  </a:cubicBezTo>
                  <a:cubicBezTo>
                    <a:pt x="2469" y="41996"/>
                    <a:pt x="2536" y="42047"/>
                    <a:pt x="2536" y="42126"/>
                  </a:cubicBezTo>
                  <a:lnTo>
                    <a:pt x="2536" y="43236"/>
                  </a:lnTo>
                  <a:cubicBezTo>
                    <a:pt x="2536" y="43574"/>
                    <a:pt x="2652" y="43912"/>
                    <a:pt x="2895" y="44154"/>
                  </a:cubicBezTo>
                  <a:cubicBezTo>
                    <a:pt x="2937" y="44208"/>
                    <a:pt x="2979" y="44239"/>
                    <a:pt x="3022" y="44260"/>
                  </a:cubicBezTo>
                  <a:cubicBezTo>
                    <a:pt x="3030" y="44265"/>
                    <a:pt x="3038" y="44267"/>
                    <a:pt x="3046" y="44267"/>
                  </a:cubicBezTo>
                  <a:cubicBezTo>
                    <a:pt x="3248" y="44267"/>
                    <a:pt x="3424" y="42789"/>
                    <a:pt x="3455" y="41133"/>
                  </a:cubicBezTo>
                  <a:cubicBezTo>
                    <a:pt x="3486" y="39422"/>
                    <a:pt x="2589" y="39792"/>
                    <a:pt x="3117" y="38630"/>
                  </a:cubicBezTo>
                  <a:cubicBezTo>
                    <a:pt x="3624" y="37490"/>
                    <a:pt x="4543" y="32462"/>
                    <a:pt x="4015" y="29863"/>
                  </a:cubicBezTo>
                  <a:cubicBezTo>
                    <a:pt x="3983" y="29737"/>
                    <a:pt x="3983" y="29599"/>
                    <a:pt x="4004" y="29472"/>
                  </a:cubicBezTo>
                  <a:lnTo>
                    <a:pt x="5018" y="23494"/>
                  </a:lnTo>
                  <a:cubicBezTo>
                    <a:pt x="5018" y="23494"/>
                    <a:pt x="6423" y="28944"/>
                    <a:pt x="6117" y="31617"/>
                  </a:cubicBezTo>
                  <a:cubicBezTo>
                    <a:pt x="5810" y="34279"/>
                    <a:pt x="4120" y="43341"/>
                    <a:pt x="4554" y="45581"/>
                  </a:cubicBezTo>
                  <a:lnTo>
                    <a:pt x="10648" y="45581"/>
                  </a:lnTo>
                  <a:lnTo>
                    <a:pt x="10934" y="43394"/>
                  </a:lnTo>
                  <a:cubicBezTo>
                    <a:pt x="11303" y="43499"/>
                    <a:pt x="11610" y="43532"/>
                    <a:pt x="11852" y="43532"/>
                  </a:cubicBezTo>
                  <a:cubicBezTo>
                    <a:pt x="12106" y="43532"/>
                    <a:pt x="12412" y="43499"/>
                    <a:pt x="12782" y="43394"/>
                  </a:cubicBezTo>
                  <a:lnTo>
                    <a:pt x="13067" y="45581"/>
                  </a:lnTo>
                  <a:lnTo>
                    <a:pt x="19162" y="45581"/>
                  </a:lnTo>
                  <a:cubicBezTo>
                    <a:pt x="19584" y="43341"/>
                    <a:pt x="17905" y="34279"/>
                    <a:pt x="17598" y="31617"/>
                  </a:cubicBezTo>
                  <a:cubicBezTo>
                    <a:pt x="17292" y="28944"/>
                    <a:pt x="18697" y="23494"/>
                    <a:pt x="18697" y="23494"/>
                  </a:cubicBezTo>
                  <a:lnTo>
                    <a:pt x="19711" y="29472"/>
                  </a:lnTo>
                  <a:cubicBezTo>
                    <a:pt x="19732" y="29599"/>
                    <a:pt x="19732" y="29737"/>
                    <a:pt x="19701" y="29863"/>
                  </a:cubicBezTo>
                  <a:cubicBezTo>
                    <a:pt x="19173" y="32462"/>
                    <a:pt x="20091" y="37490"/>
                    <a:pt x="20598" y="38630"/>
                  </a:cubicBezTo>
                  <a:cubicBezTo>
                    <a:pt x="21116" y="39792"/>
                    <a:pt x="20229" y="39422"/>
                    <a:pt x="20260" y="41133"/>
                  </a:cubicBezTo>
                  <a:cubicBezTo>
                    <a:pt x="20291" y="42789"/>
                    <a:pt x="20458" y="44267"/>
                    <a:pt x="20668" y="44267"/>
                  </a:cubicBezTo>
                  <a:cubicBezTo>
                    <a:pt x="20676" y="44267"/>
                    <a:pt x="20685" y="44265"/>
                    <a:pt x="20694" y="44260"/>
                  </a:cubicBezTo>
                  <a:cubicBezTo>
                    <a:pt x="20736" y="44239"/>
                    <a:pt x="20778" y="44208"/>
                    <a:pt x="20820" y="44154"/>
                  </a:cubicBezTo>
                  <a:cubicBezTo>
                    <a:pt x="21053" y="43912"/>
                    <a:pt x="21180" y="43574"/>
                    <a:pt x="21180" y="43236"/>
                  </a:cubicBezTo>
                  <a:lnTo>
                    <a:pt x="21180" y="42126"/>
                  </a:lnTo>
                  <a:cubicBezTo>
                    <a:pt x="21180" y="42047"/>
                    <a:pt x="21246" y="41996"/>
                    <a:pt x="21314" y="41996"/>
                  </a:cubicBezTo>
                  <a:cubicBezTo>
                    <a:pt x="21354" y="41996"/>
                    <a:pt x="21395" y="42014"/>
                    <a:pt x="21422" y="42053"/>
                  </a:cubicBezTo>
                  <a:cubicBezTo>
                    <a:pt x="21507" y="42190"/>
                    <a:pt x="21602" y="42380"/>
                    <a:pt x="21676" y="42612"/>
                  </a:cubicBezTo>
                  <a:cubicBezTo>
                    <a:pt x="21856" y="43194"/>
                    <a:pt x="20471" y="45760"/>
                    <a:pt x="20936" y="45919"/>
                  </a:cubicBezTo>
                  <a:cubicBezTo>
                    <a:pt x="20947" y="45922"/>
                    <a:pt x="20959" y="45924"/>
                    <a:pt x="20972" y="45924"/>
                  </a:cubicBezTo>
                  <a:cubicBezTo>
                    <a:pt x="21348" y="45924"/>
                    <a:pt x="22445" y="44433"/>
                    <a:pt x="23017" y="43605"/>
                  </a:cubicBezTo>
                  <a:cubicBezTo>
                    <a:pt x="23260" y="43267"/>
                    <a:pt x="23344" y="42845"/>
                    <a:pt x="23281" y="42443"/>
                  </a:cubicBezTo>
                  <a:lnTo>
                    <a:pt x="22827" y="39697"/>
                  </a:lnTo>
                  <a:cubicBezTo>
                    <a:pt x="22795" y="39539"/>
                    <a:pt x="22795" y="39380"/>
                    <a:pt x="22816" y="39232"/>
                  </a:cubicBezTo>
                  <a:cubicBezTo>
                    <a:pt x="23715" y="33718"/>
                    <a:pt x="22985" y="30423"/>
                    <a:pt x="22816" y="29779"/>
                  </a:cubicBezTo>
                  <a:cubicBezTo>
                    <a:pt x="22795" y="29694"/>
                    <a:pt x="22785" y="29610"/>
                    <a:pt x="22774" y="29525"/>
                  </a:cubicBezTo>
                  <a:lnTo>
                    <a:pt x="22363" y="17378"/>
                  </a:lnTo>
                  <a:cubicBezTo>
                    <a:pt x="22320" y="16121"/>
                    <a:pt x="21560" y="15012"/>
                    <a:pt x="20408" y="14526"/>
                  </a:cubicBezTo>
                  <a:lnTo>
                    <a:pt x="15645" y="12477"/>
                  </a:lnTo>
                  <a:cubicBezTo>
                    <a:pt x="14821" y="12128"/>
                    <a:pt x="14293" y="11315"/>
                    <a:pt x="14293" y="10417"/>
                  </a:cubicBezTo>
                  <a:lnTo>
                    <a:pt x="14293" y="10269"/>
                  </a:lnTo>
                  <a:cubicBezTo>
                    <a:pt x="14293" y="9371"/>
                    <a:pt x="14620" y="8484"/>
                    <a:pt x="15253" y="7839"/>
                  </a:cubicBezTo>
                  <a:cubicBezTo>
                    <a:pt x="17155" y="5886"/>
                    <a:pt x="16732" y="2168"/>
                    <a:pt x="14451" y="678"/>
                  </a:cubicBezTo>
                  <a:cubicBezTo>
                    <a:pt x="13521" y="65"/>
                    <a:pt x="12560" y="23"/>
                    <a:pt x="11483" y="2"/>
                  </a:cubicBezTo>
                  <a:cubicBezTo>
                    <a:pt x="11451" y="1"/>
                    <a:pt x="11420" y="1"/>
                    <a:pt x="113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7"/>
            <p:cNvSpPr/>
            <p:nvPr/>
          </p:nvSpPr>
          <p:spPr>
            <a:xfrm>
              <a:off x="4922043" y="1652406"/>
              <a:ext cx="485351" cy="377223"/>
            </a:xfrm>
            <a:custGeom>
              <a:rect b="b" l="l" r="r" t="t"/>
              <a:pathLst>
                <a:path extrusionOk="0" h="6018" w="7743">
                  <a:moveTo>
                    <a:pt x="1740" y="1688"/>
                  </a:moveTo>
                  <a:cubicBezTo>
                    <a:pt x="1785" y="1688"/>
                    <a:pt x="1829" y="1724"/>
                    <a:pt x="1838" y="1767"/>
                  </a:cubicBezTo>
                  <a:cubicBezTo>
                    <a:pt x="1848" y="1807"/>
                    <a:pt x="2037" y="2557"/>
                    <a:pt x="3238" y="2557"/>
                  </a:cubicBezTo>
                  <a:cubicBezTo>
                    <a:pt x="3307" y="2557"/>
                    <a:pt x="3378" y="2554"/>
                    <a:pt x="3454" y="2549"/>
                  </a:cubicBezTo>
                  <a:cubicBezTo>
                    <a:pt x="3458" y="2548"/>
                    <a:pt x="3463" y="2548"/>
                    <a:pt x="3467" y="2548"/>
                  </a:cubicBezTo>
                  <a:cubicBezTo>
                    <a:pt x="3516" y="2548"/>
                    <a:pt x="3560" y="2596"/>
                    <a:pt x="3570" y="2645"/>
                  </a:cubicBezTo>
                  <a:cubicBezTo>
                    <a:pt x="3570" y="2708"/>
                    <a:pt x="3528" y="2760"/>
                    <a:pt x="3465" y="2760"/>
                  </a:cubicBezTo>
                  <a:cubicBezTo>
                    <a:pt x="3390" y="2771"/>
                    <a:pt x="3317" y="2771"/>
                    <a:pt x="3243" y="2771"/>
                  </a:cubicBezTo>
                  <a:cubicBezTo>
                    <a:pt x="2841" y="2771"/>
                    <a:pt x="2535" y="2687"/>
                    <a:pt x="2303" y="2581"/>
                  </a:cubicBezTo>
                  <a:lnTo>
                    <a:pt x="2292" y="2570"/>
                  </a:lnTo>
                  <a:cubicBezTo>
                    <a:pt x="2285" y="2570"/>
                    <a:pt x="2226" y="2554"/>
                    <a:pt x="2139" y="2554"/>
                  </a:cubicBezTo>
                  <a:cubicBezTo>
                    <a:pt x="1963" y="2554"/>
                    <a:pt x="1672" y="2619"/>
                    <a:pt x="1447" y="3014"/>
                  </a:cubicBezTo>
                  <a:cubicBezTo>
                    <a:pt x="1426" y="3046"/>
                    <a:pt x="1394" y="3067"/>
                    <a:pt x="1352" y="3067"/>
                  </a:cubicBezTo>
                  <a:cubicBezTo>
                    <a:pt x="1331" y="3067"/>
                    <a:pt x="1320" y="3067"/>
                    <a:pt x="1299" y="3056"/>
                  </a:cubicBezTo>
                  <a:cubicBezTo>
                    <a:pt x="1247" y="3025"/>
                    <a:pt x="1225" y="2961"/>
                    <a:pt x="1257" y="2908"/>
                  </a:cubicBezTo>
                  <a:cubicBezTo>
                    <a:pt x="1479" y="2528"/>
                    <a:pt x="1754" y="2391"/>
                    <a:pt x="1975" y="2359"/>
                  </a:cubicBezTo>
                  <a:cubicBezTo>
                    <a:pt x="1700" y="2105"/>
                    <a:pt x="1627" y="1831"/>
                    <a:pt x="1627" y="1821"/>
                  </a:cubicBezTo>
                  <a:cubicBezTo>
                    <a:pt x="1616" y="1757"/>
                    <a:pt x="1648" y="1704"/>
                    <a:pt x="1711" y="1694"/>
                  </a:cubicBezTo>
                  <a:cubicBezTo>
                    <a:pt x="1721" y="1690"/>
                    <a:pt x="1731" y="1688"/>
                    <a:pt x="1740" y="1688"/>
                  </a:cubicBezTo>
                  <a:close/>
                  <a:moveTo>
                    <a:pt x="4468" y="1493"/>
                  </a:moveTo>
                  <a:cubicBezTo>
                    <a:pt x="4495" y="1493"/>
                    <a:pt x="4521" y="1504"/>
                    <a:pt x="4542" y="1525"/>
                  </a:cubicBezTo>
                  <a:cubicBezTo>
                    <a:pt x="4595" y="1567"/>
                    <a:pt x="4595" y="1631"/>
                    <a:pt x="4552" y="1673"/>
                  </a:cubicBezTo>
                  <a:cubicBezTo>
                    <a:pt x="4542" y="1683"/>
                    <a:pt x="4415" y="1831"/>
                    <a:pt x="4447" y="2053"/>
                  </a:cubicBezTo>
                  <a:cubicBezTo>
                    <a:pt x="4479" y="2317"/>
                    <a:pt x="4700" y="2602"/>
                    <a:pt x="5091" y="2866"/>
                  </a:cubicBezTo>
                  <a:cubicBezTo>
                    <a:pt x="5144" y="2908"/>
                    <a:pt x="5155" y="2972"/>
                    <a:pt x="5123" y="3025"/>
                  </a:cubicBezTo>
                  <a:cubicBezTo>
                    <a:pt x="5102" y="3056"/>
                    <a:pt x="5070" y="3067"/>
                    <a:pt x="5038" y="3067"/>
                  </a:cubicBezTo>
                  <a:cubicBezTo>
                    <a:pt x="5017" y="3067"/>
                    <a:pt x="4996" y="3067"/>
                    <a:pt x="4975" y="3046"/>
                  </a:cubicBezTo>
                  <a:cubicBezTo>
                    <a:pt x="4880" y="2983"/>
                    <a:pt x="4796" y="2919"/>
                    <a:pt x="4721" y="2856"/>
                  </a:cubicBezTo>
                  <a:cubicBezTo>
                    <a:pt x="4595" y="2856"/>
                    <a:pt x="4172" y="2887"/>
                    <a:pt x="3940" y="3130"/>
                  </a:cubicBezTo>
                  <a:cubicBezTo>
                    <a:pt x="3824" y="3236"/>
                    <a:pt x="3782" y="3384"/>
                    <a:pt x="3782" y="3553"/>
                  </a:cubicBezTo>
                  <a:cubicBezTo>
                    <a:pt x="3782" y="3616"/>
                    <a:pt x="3739" y="3669"/>
                    <a:pt x="3676" y="3669"/>
                  </a:cubicBezTo>
                  <a:cubicBezTo>
                    <a:pt x="3613" y="3669"/>
                    <a:pt x="3570" y="3616"/>
                    <a:pt x="3570" y="3563"/>
                  </a:cubicBezTo>
                  <a:cubicBezTo>
                    <a:pt x="3559" y="3331"/>
                    <a:pt x="3634" y="3130"/>
                    <a:pt x="3782" y="2972"/>
                  </a:cubicBezTo>
                  <a:cubicBezTo>
                    <a:pt x="3993" y="2760"/>
                    <a:pt x="4299" y="2687"/>
                    <a:pt x="4521" y="2655"/>
                  </a:cubicBezTo>
                  <a:cubicBezTo>
                    <a:pt x="4352" y="2465"/>
                    <a:pt x="4257" y="2274"/>
                    <a:pt x="4225" y="2074"/>
                  </a:cubicBezTo>
                  <a:cubicBezTo>
                    <a:pt x="4193" y="1746"/>
                    <a:pt x="4383" y="1535"/>
                    <a:pt x="4394" y="1525"/>
                  </a:cubicBezTo>
                  <a:cubicBezTo>
                    <a:pt x="4415" y="1504"/>
                    <a:pt x="4442" y="1493"/>
                    <a:pt x="4468" y="1493"/>
                  </a:cubicBezTo>
                  <a:close/>
                  <a:moveTo>
                    <a:pt x="2796" y="1"/>
                  </a:moveTo>
                  <a:cubicBezTo>
                    <a:pt x="2394" y="1"/>
                    <a:pt x="2007" y="331"/>
                    <a:pt x="2007" y="331"/>
                  </a:cubicBezTo>
                  <a:cubicBezTo>
                    <a:pt x="1938" y="315"/>
                    <a:pt x="1872" y="308"/>
                    <a:pt x="1810" y="308"/>
                  </a:cubicBezTo>
                  <a:cubicBezTo>
                    <a:pt x="1498" y="308"/>
                    <a:pt x="1286" y="489"/>
                    <a:pt x="1162" y="648"/>
                  </a:cubicBezTo>
                  <a:cubicBezTo>
                    <a:pt x="1278" y="764"/>
                    <a:pt x="1447" y="922"/>
                    <a:pt x="1595" y="1007"/>
                  </a:cubicBezTo>
                  <a:cubicBezTo>
                    <a:pt x="1648" y="1039"/>
                    <a:pt x="1669" y="1113"/>
                    <a:pt x="1637" y="1155"/>
                  </a:cubicBezTo>
                  <a:cubicBezTo>
                    <a:pt x="1616" y="1197"/>
                    <a:pt x="1585" y="1208"/>
                    <a:pt x="1542" y="1208"/>
                  </a:cubicBezTo>
                  <a:cubicBezTo>
                    <a:pt x="1521" y="1208"/>
                    <a:pt x="1510" y="1208"/>
                    <a:pt x="1489" y="1197"/>
                  </a:cubicBezTo>
                  <a:cubicBezTo>
                    <a:pt x="1331" y="1102"/>
                    <a:pt x="1162" y="955"/>
                    <a:pt x="1035" y="838"/>
                  </a:cubicBezTo>
                  <a:cubicBezTo>
                    <a:pt x="1014" y="891"/>
                    <a:pt x="1003" y="922"/>
                    <a:pt x="1003" y="922"/>
                  </a:cubicBezTo>
                  <a:cubicBezTo>
                    <a:pt x="433" y="1187"/>
                    <a:pt x="412" y="1535"/>
                    <a:pt x="486" y="1778"/>
                  </a:cubicBezTo>
                  <a:cubicBezTo>
                    <a:pt x="517" y="1763"/>
                    <a:pt x="559" y="1753"/>
                    <a:pt x="608" y="1753"/>
                  </a:cubicBezTo>
                  <a:cubicBezTo>
                    <a:pt x="626" y="1753"/>
                    <a:pt x="645" y="1754"/>
                    <a:pt x="665" y="1757"/>
                  </a:cubicBezTo>
                  <a:cubicBezTo>
                    <a:pt x="824" y="1778"/>
                    <a:pt x="961" y="1863"/>
                    <a:pt x="1099" y="2032"/>
                  </a:cubicBezTo>
                  <a:cubicBezTo>
                    <a:pt x="1130" y="2084"/>
                    <a:pt x="1120" y="2148"/>
                    <a:pt x="1078" y="2190"/>
                  </a:cubicBezTo>
                  <a:cubicBezTo>
                    <a:pt x="1056" y="2201"/>
                    <a:pt x="1035" y="2211"/>
                    <a:pt x="1003" y="2211"/>
                  </a:cubicBezTo>
                  <a:cubicBezTo>
                    <a:pt x="972" y="2211"/>
                    <a:pt x="940" y="2201"/>
                    <a:pt x="919" y="2169"/>
                  </a:cubicBezTo>
                  <a:cubicBezTo>
                    <a:pt x="800" y="2016"/>
                    <a:pt x="694" y="1972"/>
                    <a:pt x="619" y="1972"/>
                  </a:cubicBezTo>
                  <a:cubicBezTo>
                    <a:pt x="601" y="1972"/>
                    <a:pt x="585" y="1975"/>
                    <a:pt x="571" y="1979"/>
                  </a:cubicBezTo>
                  <a:cubicBezTo>
                    <a:pt x="613" y="2032"/>
                    <a:pt x="634" y="2063"/>
                    <a:pt x="634" y="2063"/>
                  </a:cubicBezTo>
                  <a:cubicBezTo>
                    <a:pt x="0" y="2528"/>
                    <a:pt x="549" y="3246"/>
                    <a:pt x="549" y="3246"/>
                  </a:cubicBezTo>
                  <a:cubicBezTo>
                    <a:pt x="412" y="3849"/>
                    <a:pt x="697" y="4102"/>
                    <a:pt x="919" y="4197"/>
                  </a:cubicBezTo>
                  <a:cubicBezTo>
                    <a:pt x="930" y="4187"/>
                    <a:pt x="940" y="4176"/>
                    <a:pt x="961" y="4166"/>
                  </a:cubicBezTo>
                  <a:cubicBezTo>
                    <a:pt x="972" y="4155"/>
                    <a:pt x="1099" y="4102"/>
                    <a:pt x="1141" y="3954"/>
                  </a:cubicBezTo>
                  <a:cubicBezTo>
                    <a:pt x="1193" y="3828"/>
                    <a:pt x="1162" y="3659"/>
                    <a:pt x="1045" y="3457"/>
                  </a:cubicBezTo>
                  <a:cubicBezTo>
                    <a:pt x="1024" y="3405"/>
                    <a:pt x="1035" y="3342"/>
                    <a:pt x="1088" y="3310"/>
                  </a:cubicBezTo>
                  <a:cubicBezTo>
                    <a:pt x="1104" y="3303"/>
                    <a:pt x="1123" y="3299"/>
                    <a:pt x="1142" y="3299"/>
                  </a:cubicBezTo>
                  <a:cubicBezTo>
                    <a:pt x="1182" y="3299"/>
                    <a:pt x="1221" y="3316"/>
                    <a:pt x="1236" y="3352"/>
                  </a:cubicBezTo>
                  <a:cubicBezTo>
                    <a:pt x="1299" y="3457"/>
                    <a:pt x="1341" y="3563"/>
                    <a:pt x="1362" y="3659"/>
                  </a:cubicBezTo>
                  <a:cubicBezTo>
                    <a:pt x="1531" y="3571"/>
                    <a:pt x="1838" y="3447"/>
                    <a:pt x="2208" y="3447"/>
                  </a:cubicBezTo>
                  <a:cubicBezTo>
                    <a:pt x="2370" y="3447"/>
                    <a:pt x="2545" y="3470"/>
                    <a:pt x="2725" y="3532"/>
                  </a:cubicBezTo>
                  <a:cubicBezTo>
                    <a:pt x="2778" y="3542"/>
                    <a:pt x="2810" y="3605"/>
                    <a:pt x="2799" y="3669"/>
                  </a:cubicBezTo>
                  <a:cubicBezTo>
                    <a:pt x="2782" y="3711"/>
                    <a:pt x="2740" y="3739"/>
                    <a:pt x="2697" y="3739"/>
                  </a:cubicBezTo>
                  <a:cubicBezTo>
                    <a:pt x="2685" y="3739"/>
                    <a:pt x="2673" y="3737"/>
                    <a:pt x="2662" y="3732"/>
                  </a:cubicBezTo>
                  <a:cubicBezTo>
                    <a:pt x="2510" y="3684"/>
                    <a:pt x="2362" y="3665"/>
                    <a:pt x="2224" y="3665"/>
                  </a:cubicBezTo>
                  <a:cubicBezTo>
                    <a:pt x="1816" y="3665"/>
                    <a:pt x="1491" y="3830"/>
                    <a:pt x="1373" y="3901"/>
                  </a:cubicBezTo>
                  <a:cubicBezTo>
                    <a:pt x="1373" y="3943"/>
                    <a:pt x="1362" y="3986"/>
                    <a:pt x="1352" y="4028"/>
                  </a:cubicBezTo>
                  <a:cubicBezTo>
                    <a:pt x="1310" y="4155"/>
                    <a:pt x="1225" y="4239"/>
                    <a:pt x="1162" y="4292"/>
                  </a:cubicBezTo>
                  <a:cubicBezTo>
                    <a:pt x="1331" y="4570"/>
                    <a:pt x="1544" y="4637"/>
                    <a:pt x="1711" y="4637"/>
                  </a:cubicBezTo>
                  <a:cubicBezTo>
                    <a:pt x="1869" y="4637"/>
                    <a:pt x="1986" y="4577"/>
                    <a:pt x="1986" y="4577"/>
                  </a:cubicBezTo>
                  <a:cubicBezTo>
                    <a:pt x="2131" y="4863"/>
                    <a:pt x="2352" y="4951"/>
                    <a:pt x="2572" y="4951"/>
                  </a:cubicBezTo>
                  <a:cubicBezTo>
                    <a:pt x="2848" y="4951"/>
                    <a:pt x="3120" y="4811"/>
                    <a:pt x="3232" y="4746"/>
                  </a:cubicBezTo>
                  <a:cubicBezTo>
                    <a:pt x="3179" y="4387"/>
                    <a:pt x="2979" y="4133"/>
                    <a:pt x="2979" y="4133"/>
                  </a:cubicBezTo>
                  <a:cubicBezTo>
                    <a:pt x="2937" y="4091"/>
                    <a:pt x="2947" y="4018"/>
                    <a:pt x="2989" y="3975"/>
                  </a:cubicBezTo>
                  <a:cubicBezTo>
                    <a:pt x="3008" y="3961"/>
                    <a:pt x="3032" y="3954"/>
                    <a:pt x="3057" y="3954"/>
                  </a:cubicBezTo>
                  <a:cubicBezTo>
                    <a:pt x="3090" y="3954"/>
                    <a:pt x="3124" y="3967"/>
                    <a:pt x="3148" y="3997"/>
                  </a:cubicBezTo>
                  <a:cubicBezTo>
                    <a:pt x="3158" y="4007"/>
                    <a:pt x="3433" y="4345"/>
                    <a:pt x="3465" y="4831"/>
                  </a:cubicBezTo>
                  <a:cubicBezTo>
                    <a:pt x="3504" y="4843"/>
                    <a:pt x="3547" y="4848"/>
                    <a:pt x="3590" y="4848"/>
                  </a:cubicBezTo>
                  <a:cubicBezTo>
                    <a:pt x="3809" y="4848"/>
                    <a:pt x="4045" y="4715"/>
                    <a:pt x="4045" y="4715"/>
                  </a:cubicBezTo>
                  <a:cubicBezTo>
                    <a:pt x="4120" y="4799"/>
                    <a:pt x="4193" y="4852"/>
                    <a:pt x="4268" y="4873"/>
                  </a:cubicBezTo>
                  <a:cubicBezTo>
                    <a:pt x="4278" y="4842"/>
                    <a:pt x="4299" y="4820"/>
                    <a:pt x="4331" y="4810"/>
                  </a:cubicBezTo>
                  <a:cubicBezTo>
                    <a:pt x="4341" y="4810"/>
                    <a:pt x="4742" y="4715"/>
                    <a:pt x="4869" y="4450"/>
                  </a:cubicBezTo>
                  <a:cubicBezTo>
                    <a:pt x="4922" y="4335"/>
                    <a:pt x="4911" y="4187"/>
                    <a:pt x="4827" y="4018"/>
                  </a:cubicBezTo>
                  <a:cubicBezTo>
                    <a:pt x="4796" y="3964"/>
                    <a:pt x="4817" y="3901"/>
                    <a:pt x="4869" y="3870"/>
                  </a:cubicBezTo>
                  <a:cubicBezTo>
                    <a:pt x="4886" y="3864"/>
                    <a:pt x="4902" y="3862"/>
                    <a:pt x="4918" y="3862"/>
                  </a:cubicBezTo>
                  <a:cubicBezTo>
                    <a:pt x="4963" y="3862"/>
                    <a:pt x="5001" y="3883"/>
                    <a:pt x="5017" y="3922"/>
                  </a:cubicBezTo>
                  <a:cubicBezTo>
                    <a:pt x="5134" y="4155"/>
                    <a:pt x="5144" y="4356"/>
                    <a:pt x="5059" y="4546"/>
                  </a:cubicBezTo>
                  <a:cubicBezTo>
                    <a:pt x="4954" y="4767"/>
                    <a:pt x="4721" y="4905"/>
                    <a:pt x="4563" y="4968"/>
                  </a:cubicBezTo>
                  <a:cubicBezTo>
                    <a:pt x="4721" y="5201"/>
                    <a:pt x="5271" y="5971"/>
                    <a:pt x="5641" y="6014"/>
                  </a:cubicBezTo>
                  <a:cubicBezTo>
                    <a:pt x="5658" y="6017"/>
                    <a:pt x="5675" y="6018"/>
                    <a:pt x="5692" y="6018"/>
                  </a:cubicBezTo>
                  <a:cubicBezTo>
                    <a:pt x="5739" y="6018"/>
                    <a:pt x="5787" y="6008"/>
                    <a:pt x="5841" y="5993"/>
                  </a:cubicBezTo>
                  <a:cubicBezTo>
                    <a:pt x="6317" y="5887"/>
                    <a:pt x="6591" y="5380"/>
                    <a:pt x="6454" y="4905"/>
                  </a:cubicBezTo>
                  <a:cubicBezTo>
                    <a:pt x="6298" y="4860"/>
                    <a:pt x="6145" y="4829"/>
                    <a:pt x="6010" y="4829"/>
                  </a:cubicBezTo>
                  <a:cubicBezTo>
                    <a:pt x="5825" y="4829"/>
                    <a:pt x="5673" y="4888"/>
                    <a:pt x="5587" y="5053"/>
                  </a:cubicBezTo>
                  <a:cubicBezTo>
                    <a:pt x="5556" y="5116"/>
                    <a:pt x="5556" y="5190"/>
                    <a:pt x="5577" y="5232"/>
                  </a:cubicBezTo>
                  <a:cubicBezTo>
                    <a:pt x="5587" y="5264"/>
                    <a:pt x="5620" y="5285"/>
                    <a:pt x="5651" y="5295"/>
                  </a:cubicBezTo>
                  <a:cubicBezTo>
                    <a:pt x="5714" y="5306"/>
                    <a:pt x="5746" y="5359"/>
                    <a:pt x="5735" y="5422"/>
                  </a:cubicBezTo>
                  <a:cubicBezTo>
                    <a:pt x="5725" y="5475"/>
                    <a:pt x="5683" y="5507"/>
                    <a:pt x="5630" y="5507"/>
                  </a:cubicBezTo>
                  <a:lnTo>
                    <a:pt x="5609" y="5507"/>
                  </a:lnTo>
                  <a:cubicBezTo>
                    <a:pt x="5503" y="5486"/>
                    <a:pt x="5418" y="5422"/>
                    <a:pt x="5376" y="5328"/>
                  </a:cubicBezTo>
                  <a:cubicBezTo>
                    <a:pt x="5324" y="5222"/>
                    <a:pt x="5334" y="5074"/>
                    <a:pt x="5397" y="4957"/>
                  </a:cubicBezTo>
                  <a:cubicBezTo>
                    <a:pt x="5528" y="4697"/>
                    <a:pt x="5764" y="4616"/>
                    <a:pt x="6015" y="4616"/>
                  </a:cubicBezTo>
                  <a:cubicBezTo>
                    <a:pt x="6233" y="4616"/>
                    <a:pt x="6462" y="4677"/>
                    <a:pt x="6644" y="4736"/>
                  </a:cubicBezTo>
                  <a:cubicBezTo>
                    <a:pt x="7098" y="4419"/>
                    <a:pt x="7003" y="3838"/>
                    <a:pt x="6972" y="3722"/>
                  </a:cubicBezTo>
                  <a:cubicBezTo>
                    <a:pt x="6845" y="3711"/>
                    <a:pt x="6718" y="3680"/>
                    <a:pt x="6591" y="3637"/>
                  </a:cubicBezTo>
                  <a:lnTo>
                    <a:pt x="6570" y="3637"/>
                  </a:lnTo>
                  <a:cubicBezTo>
                    <a:pt x="6507" y="3637"/>
                    <a:pt x="5958" y="3648"/>
                    <a:pt x="5820" y="4091"/>
                  </a:cubicBezTo>
                  <a:cubicBezTo>
                    <a:pt x="5799" y="4144"/>
                    <a:pt x="5756" y="4176"/>
                    <a:pt x="5714" y="4176"/>
                  </a:cubicBezTo>
                  <a:cubicBezTo>
                    <a:pt x="5704" y="4176"/>
                    <a:pt x="5693" y="4166"/>
                    <a:pt x="5683" y="4166"/>
                  </a:cubicBezTo>
                  <a:cubicBezTo>
                    <a:pt x="5620" y="4144"/>
                    <a:pt x="5587" y="4091"/>
                    <a:pt x="5609" y="4028"/>
                  </a:cubicBezTo>
                  <a:cubicBezTo>
                    <a:pt x="5714" y="3680"/>
                    <a:pt x="6000" y="3532"/>
                    <a:pt x="6242" y="3468"/>
                  </a:cubicBezTo>
                  <a:cubicBezTo>
                    <a:pt x="6063" y="3363"/>
                    <a:pt x="5936" y="3267"/>
                    <a:pt x="5925" y="3257"/>
                  </a:cubicBezTo>
                  <a:cubicBezTo>
                    <a:pt x="5883" y="3225"/>
                    <a:pt x="5873" y="3173"/>
                    <a:pt x="5904" y="3130"/>
                  </a:cubicBezTo>
                  <a:cubicBezTo>
                    <a:pt x="5924" y="3105"/>
                    <a:pt x="5955" y="3091"/>
                    <a:pt x="5986" y="3091"/>
                  </a:cubicBezTo>
                  <a:cubicBezTo>
                    <a:pt x="6006" y="3091"/>
                    <a:pt x="6025" y="3097"/>
                    <a:pt x="6042" y="3109"/>
                  </a:cubicBezTo>
                  <a:cubicBezTo>
                    <a:pt x="6148" y="3183"/>
                    <a:pt x="6348" y="3321"/>
                    <a:pt x="6570" y="3415"/>
                  </a:cubicBezTo>
                  <a:lnTo>
                    <a:pt x="6580" y="3415"/>
                  </a:lnTo>
                  <a:cubicBezTo>
                    <a:pt x="6613" y="3415"/>
                    <a:pt x="6634" y="3436"/>
                    <a:pt x="6655" y="3457"/>
                  </a:cubicBezTo>
                  <a:cubicBezTo>
                    <a:pt x="6778" y="3504"/>
                    <a:pt x="6907" y="3533"/>
                    <a:pt x="7022" y="3533"/>
                  </a:cubicBezTo>
                  <a:cubicBezTo>
                    <a:pt x="7064" y="3533"/>
                    <a:pt x="7104" y="3529"/>
                    <a:pt x="7141" y="3521"/>
                  </a:cubicBezTo>
                  <a:cubicBezTo>
                    <a:pt x="7742" y="2803"/>
                    <a:pt x="7035" y="2296"/>
                    <a:pt x="7035" y="2296"/>
                  </a:cubicBezTo>
                  <a:cubicBezTo>
                    <a:pt x="7056" y="1683"/>
                    <a:pt x="6655" y="1483"/>
                    <a:pt x="6443" y="1419"/>
                  </a:cubicBezTo>
                  <a:cubicBezTo>
                    <a:pt x="6369" y="1514"/>
                    <a:pt x="6285" y="1609"/>
                    <a:pt x="6200" y="1683"/>
                  </a:cubicBezTo>
                  <a:lnTo>
                    <a:pt x="6200" y="1715"/>
                  </a:lnTo>
                  <a:cubicBezTo>
                    <a:pt x="6200" y="1725"/>
                    <a:pt x="6190" y="2380"/>
                    <a:pt x="6634" y="2497"/>
                  </a:cubicBezTo>
                  <a:cubicBezTo>
                    <a:pt x="6697" y="2507"/>
                    <a:pt x="6728" y="2570"/>
                    <a:pt x="6718" y="2623"/>
                  </a:cubicBezTo>
                  <a:cubicBezTo>
                    <a:pt x="6697" y="2676"/>
                    <a:pt x="6655" y="2708"/>
                    <a:pt x="6613" y="2708"/>
                  </a:cubicBezTo>
                  <a:lnTo>
                    <a:pt x="6580" y="2708"/>
                  </a:lnTo>
                  <a:cubicBezTo>
                    <a:pt x="6105" y="2581"/>
                    <a:pt x="6010" y="2084"/>
                    <a:pt x="5989" y="1842"/>
                  </a:cubicBezTo>
                  <a:cubicBezTo>
                    <a:pt x="5862" y="1926"/>
                    <a:pt x="5756" y="1990"/>
                    <a:pt x="5746" y="1990"/>
                  </a:cubicBezTo>
                  <a:cubicBezTo>
                    <a:pt x="5735" y="2000"/>
                    <a:pt x="5725" y="2000"/>
                    <a:pt x="5714" y="2000"/>
                  </a:cubicBezTo>
                  <a:cubicBezTo>
                    <a:pt x="5683" y="2000"/>
                    <a:pt x="5651" y="1990"/>
                    <a:pt x="5641" y="1958"/>
                  </a:cubicBezTo>
                  <a:cubicBezTo>
                    <a:pt x="5620" y="1915"/>
                    <a:pt x="5630" y="1873"/>
                    <a:pt x="5672" y="1852"/>
                  </a:cubicBezTo>
                  <a:cubicBezTo>
                    <a:pt x="5820" y="1767"/>
                    <a:pt x="6137" y="1567"/>
                    <a:pt x="6296" y="1335"/>
                  </a:cubicBezTo>
                  <a:cubicBezTo>
                    <a:pt x="6160" y="778"/>
                    <a:pt x="5687" y="698"/>
                    <a:pt x="5426" y="698"/>
                  </a:cubicBezTo>
                  <a:cubicBezTo>
                    <a:pt x="5320" y="698"/>
                    <a:pt x="5249" y="711"/>
                    <a:pt x="5249" y="711"/>
                  </a:cubicBezTo>
                  <a:cubicBezTo>
                    <a:pt x="5050" y="412"/>
                    <a:pt x="4808" y="334"/>
                    <a:pt x="4610" y="334"/>
                  </a:cubicBezTo>
                  <a:cubicBezTo>
                    <a:pt x="4514" y="334"/>
                    <a:pt x="4428" y="352"/>
                    <a:pt x="4362" y="373"/>
                  </a:cubicBezTo>
                  <a:cubicBezTo>
                    <a:pt x="4151" y="606"/>
                    <a:pt x="3813" y="1039"/>
                    <a:pt x="3782" y="1514"/>
                  </a:cubicBezTo>
                  <a:cubicBezTo>
                    <a:pt x="3782" y="1577"/>
                    <a:pt x="3728" y="1620"/>
                    <a:pt x="3676" y="1620"/>
                  </a:cubicBezTo>
                  <a:lnTo>
                    <a:pt x="3665" y="1620"/>
                  </a:lnTo>
                  <a:cubicBezTo>
                    <a:pt x="3613" y="1620"/>
                    <a:pt x="3559" y="1567"/>
                    <a:pt x="3570" y="1504"/>
                  </a:cubicBezTo>
                  <a:cubicBezTo>
                    <a:pt x="3581" y="1324"/>
                    <a:pt x="3623" y="1145"/>
                    <a:pt x="3697" y="976"/>
                  </a:cubicBezTo>
                  <a:lnTo>
                    <a:pt x="3697" y="976"/>
                  </a:lnTo>
                  <a:cubicBezTo>
                    <a:pt x="3444" y="1018"/>
                    <a:pt x="2979" y="1155"/>
                    <a:pt x="2789" y="1641"/>
                  </a:cubicBezTo>
                  <a:cubicBezTo>
                    <a:pt x="2778" y="1683"/>
                    <a:pt x="2736" y="1715"/>
                    <a:pt x="2693" y="1715"/>
                  </a:cubicBezTo>
                  <a:cubicBezTo>
                    <a:pt x="2683" y="1715"/>
                    <a:pt x="2662" y="1704"/>
                    <a:pt x="2651" y="1704"/>
                  </a:cubicBezTo>
                  <a:cubicBezTo>
                    <a:pt x="2599" y="1683"/>
                    <a:pt x="2567" y="1620"/>
                    <a:pt x="2588" y="1567"/>
                  </a:cubicBezTo>
                  <a:cubicBezTo>
                    <a:pt x="2862" y="859"/>
                    <a:pt x="3592" y="764"/>
                    <a:pt x="3813" y="743"/>
                  </a:cubicBezTo>
                  <a:cubicBezTo>
                    <a:pt x="3919" y="563"/>
                    <a:pt x="4035" y="405"/>
                    <a:pt x="4141" y="289"/>
                  </a:cubicBezTo>
                  <a:cubicBezTo>
                    <a:pt x="3996" y="109"/>
                    <a:pt x="3814" y="57"/>
                    <a:pt x="3649" y="57"/>
                  </a:cubicBezTo>
                  <a:cubicBezTo>
                    <a:pt x="3417" y="57"/>
                    <a:pt x="3221" y="162"/>
                    <a:pt x="3221" y="162"/>
                  </a:cubicBezTo>
                  <a:cubicBezTo>
                    <a:pt x="3090" y="44"/>
                    <a:pt x="2942" y="1"/>
                    <a:pt x="27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48"/>
          <p:cNvSpPr txBox="1"/>
          <p:nvPr>
            <p:ph type="ctrTitle"/>
          </p:nvPr>
        </p:nvSpPr>
        <p:spPr>
          <a:xfrm>
            <a:off x="1495225" y="298275"/>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Intracranial Pressure </a:t>
            </a:r>
            <a:endParaRPr sz="3100"/>
          </a:p>
        </p:txBody>
      </p:sp>
      <p:sp>
        <p:nvSpPr>
          <p:cNvPr id="919" name="Google Shape;919;p48"/>
          <p:cNvSpPr txBox="1"/>
          <p:nvPr/>
        </p:nvSpPr>
        <p:spPr>
          <a:xfrm>
            <a:off x="1820975" y="1247550"/>
            <a:ext cx="4124700" cy="2848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Roboto"/>
              <a:buChar char="●"/>
            </a:pPr>
            <a:r>
              <a:rPr lang="en">
                <a:solidFill>
                  <a:srgbClr val="FFFFFF"/>
                </a:solidFill>
                <a:latin typeface="Roboto"/>
                <a:ea typeface="Roboto"/>
                <a:cs typeface="Roboto"/>
                <a:sym typeface="Roboto"/>
              </a:rPr>
              <a:t>The skull is a fixed space and the ICP is the total volume inside that space</a:t>
            </a:r>
            <a:endParaRPr>
              <a:solidFill>
                <a:srgbClr val="FFFFFF"/>
              </a:solidFill>
              <a:latin typeface="Roboto"/>
              <a:ea typeface="Roboto"/>
              <a:cs typeface="Roboto"/>
              <a:sym typeface="Roboto"/>
            </a:endParaRPr>
          </a:p>
          <a:p>
            <a:pPr indent="-317500" lvl="0" marL="914400" rtl="0" algn="l">
              <a:spcBef>
                <a:spcPts val="0"/>
              </a:spcBef>
              <a:spcAft>
                <a:spcPts val="0"/>
              </a:spcAft>
              <a:buClr>
                <a:srgbClr val="FFFFFF"/>
              </a:buClr>
              <a:buSzPts val="1400"/>
              <a:buFont typeface="Roboto"/>
              <a:buChar char="●"/>
            </a:pPr>
            <a:r>
              <a:rPr b="1" lang="en">
                <a:solidFill>
                  <a:srgbClr val="FFFFFF"/>
                </a:solidFill>
                <a:latin typeface="Roboto"/>
                <a:ea typeface="Roboto"/>
                <a:cs typeface="Roboto"/>
                <a:sym typeface="Roboto"/>
              </a:rPr>
              <a:t>Made up of :</a:t>
            </a:r>
            <a:r>
              <a:rPr lang="en">
                <a:solidFill>
                  <a:srgbClr val="FFFFFF"/>
                </a:solidFill>
                <a:latin typeface="Roboto"/>
                <a:ea typeface="Roboto"/>
                <a:cs typeface="Roboto"/>
                <a:sym typeface="Roboto"/>
              </a:rPr>
              <a:t> Brain, CSF and Blood</a:t>
            </a:r>
            <a:endParaRPr>
              <a:solidFill>
                <a:srgbClr val="FFFFFF"/>
              </a:solidFill>
              <a:latin typeface="Roboto"/>
              <a:ea typeface="Roboto"/>
              <a:cs typeface="Roboto"/>
              <a:sym typeface="Roboto"/>
            </a:endParaRPr>
          </a:p>
          <a:p>
            <a:pPr indent="-317500" lvl="0" marL="914400" rtl="0" algn="l">
              <a:spcBef>
                <a:spcPts val="0"/>
              </a:spcBef>
              <a:spcAft>
                <a:spcPts val="0"/>
              </a:spcAft>
              <a:buClr>
                <a:srgbClr val="FFFFFF"/>
              </a:buClr>
              <a:buSzPts val="1400"/>
              <a:buFont typeface="Roboto"/>
              <a:buChar char="●"/>
            </a:pPr>
            <a:r>
              <a:rPr lang="en">
                <a:solidFill>
                  <a:srgbClr val="FFFFFF"/>
                </a:solidFill>
                <a:latin typeface="Roboto"/>
                <a:ea typeface="Roboto"/>
                <a:cs typeface="Roboto"/>
                <a:sym typeface="Roboto"/>
              </a:rPr>
              <a:t>Small changes in ICP = compensation in any of the three constitutes</a:t>
            </a:r>
            <a:endParaRPr>
              <a:solidFill>
                <a:srgbClr val="FFFFFF"/>
              </a:solidFill>
              <a:latin typeface="Roboto"/>
              <a:ea typeface="Roboto"/>
              <a:cs typeface="Roboto"/>
              <a:sym typeface="Roboto"/>
            </a:endParaRPr>
          </a:p>
          <a:p>
            <a:pPr indent="0" lvl="0" marL="457200" rtl="0" algn="l">
              <a:spcBef>
                <a:spcPts val="0"/>
              </a:spcBef>
              <a:spcAft>
                <a:spcPts val="0"/>
              </a:spcAft>
              <a:buNone/>
            </a:pPr>
            <a:r>
              <a:t/>
            </a:r>
            <a:endParaRPr>
              <a:solidFill>
                <a:srgbClr val="FFFFFF"/>
              </a:solidFill>
              <a:latin typeface="Roboto"/>
              <a:ea typeface="Roboto"/>
              <a:cs typeface="Roboto"/>
              <a:sym typeface="Roboto"/>
            </a:endParaRPr>
          </a:p>
        </p:txBody>
      </p:sp>
      <p:pic>
        <p:nvPicPr>
          <p:cNvPr descr="Explore head explode GIFs" id="920" name="Google Shape;920;p48"/>
          <p:cNvPicPr preferRelativeResize="0"/>
          <p:nvPr/>
        </p:nvPicPr>
        <p:blipFill>
          <a:blip r:embed="rId3">
            <a:alphaModFix/>
          </a:blip>
          <a:stretch>
            <a:fillRect/>
          </a:stretch>
        </p:blipFill>
        <p:spPr>
          <a:xfrm>
            <a:off x="2867975" y="2768050"/>
            <a:ext cx="2247400" cy="2247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49"/>
          <p:cNvSpPr txBox="1"/>
          <p:nvPr>
            <p:ph type="ctrTitle"/>
          </p:nvPr>
        </p:nvSpPr>
        <p:spPr>
          <a:xfrm>
            <a:off x="1635050" y="376925"/>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the Monro-Kellie Doctrine Hypothesis? </a:t>
            </a:r>
            <a:endParaRPr/>
          </a:p>
        </p:txBody>
      </p:sp>
      <p:sp>
        <p:nvSpPr>
          <p:cNvPr id="926" name="Google Shape;926;p49"/>
          <p:cNvSpPr txBox="1"/>
          <p:nvPr/>
        </p:nvSpPr>
        <p:spPr>
          <a:xfrm>
            <a:off x="367025" y="1450625"/>
            <a:ext cx="3000000" cy="27705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t>STATES: </a:t>
            </a:r>
            <a:r>
              <a:rPr lang="en">
                <a:solidFill>
                  <a:srgbClr val="FFFFFF"/>
                </a:solidFill>
              </a:rPr>
              <a:t>Th</a:t>
            </a:r>
            <a:r>
              <a:rPr lang="en">
                <a:solidFill>
                  <a:schemeClr val="lt2"/>
                </a:solidFill>
              </a:rPr>
              <a:t>e fixed cranial compartment is</a:t>
            </a:r>
            <a:endParaRPr>
              <a:solidFill>
                <a:schemeClr val="lt2"/>
              </a:solidFill>
            </a:endParaRPr>
          </a:p>
          <a:p>
            <a:pPr indent="0" lvl="0" marL="0" rtl="0" algn="l">
              <a:spcBef>
                <a:spcPts val="0"/>
              </a:spcBef>
              <a:spcAft>
                <a:spcPts val="0"/>
              </a:spcAft>
              <a:buNone/>
            </a:pPr>
            <a:r>
              <a:rPr lang="en">
                <a:solidFill>
                  <a:schemeClr val="lt2"/>
                </a:solidFill>
              </a:rPr>
              <a:t>made up of a volume consisting of blood, CSF and brain tissue</a:t>
            </a:r>
            <a:endParaRPr>
              <a:solidFill>
                <a:schemeClr val="lt2"/>
              </a:solidFill>
            </a:endParaRPr>
          </a:p>
          <a:p>
            <a:pPr indent="0" lvl="0" marL="0" rtl="0" algn="l">
              <a:spcBef>
                <a:spcPts val="0"/>
              </a:spcBef>
              <a:spcAft>
                <a:spcPts val="0"/>
              </a:spcAft>
              <a:buNone/>
            </a:pPr>
            <a:r>
              <a:t/>
            </a:r>
            <a:endParaRPr>
              <a:solidFill>
                <a:schemeClr val="lt2"/>
              </a:solidFill>
            </a:endParaRPr>
          </a:p>
          <a:p>
            <a:pPr indent="0" lvl="0" marL="0" rtl="0" algn="l">
              <a:spcBef>
                <a:spcPts val="0"/>
              </a:spcBef>
              <a:spcAft>
                <a:spcPts val="0"/>
              </a:spcAft>
              <a:buNone/>
            </a:pPr>
            <a:r>
              <a:rPr lang="en">
                <a:solidFill>
                  <a:schemeClr val="lt2"/>
                </a:solidFill>
              </a:rPr>
              <a:t>These three components are in equilibrium to maintain a normal ICP </a:t>
            </a:r>
            <a:endParaRPr>
              <a:solidFill>
                <a:schemeClr val="lt2"/>
              </a:solidFill>
            </a:endParaRPr>
          </a:p>
          <a:p>
            <a:pPr indent="0" lvl="0" marL="0" rtl="0" algn="l">
              <a:spcBef>
                <a:spcPts val="0"/>
              </a:spcBef>
              <a:spcAft>
                <a:spcPts val="0"/>
              </a:spcAft>
              <a:buNone/>
            </a:pPr>
            <a:r>
              <a:t/>
            </a:r>
            <a:endParaRPr>
              <a:solidFill>
                <a:schemeClr val="lt2"/>
              </a:solidFill>
            </a:endParaRPr>
          </a:p>
          <a:p>
            <a:pPr indent="0" lvl="0" marL="0" rtl="0" algn="l">
              <a:spcBef>
                <a:spcPts val="0"/>
              </a:spcBef>
              <a:spcAft>
                <a:spcPts val="0"/>
              </a:spcAft>
              <a:buNone/>
            </a:pPr>
            <a:r>
              <a:rPr lang="en">
                <a:solidFill>
                  <a:schemeClr val="lt2"/>
                </a:solidFill>
              </a:rPr>
              <a:t>Therefore when one increases the</a:t>
            </a:r>
            <a:endParaRPr>
              <a:solidFill>
                <a:schemeClr val="lt2"/>
              </a:solidFill>
            </a:endParaRPr>
          </a:p>
          <a:p>
            <a:pPr indent="0" lvl="0" marL="0" rtl="0" algn="l">
              <a:spcBef>
                <a:spcPts val="0"/>
              </a:spcBef>
              <a:spcAft>
                <a:spcPts val="0"/>
              </a:spcAft>
              <a:buNone/>
            </a:pPr>
            <a:r>
              <a:rPr lang="en">
                <a:solidFill>
                  <a:schemeClr val="lt2"/>
                </a:solidFill>
              </a:rPr>
              <a:t>other must compensate to balance</a:t>
            </a:r>
            <a:endParaRPr>
              <a:solidFill>
                <a:schemeClr val="lt2"/>
              </a:solidFill>
            </a:endParaRPr>
          </a:p>
          <a:p>
            <a:pPr indent="0" lvl="0" marL="0" rtl="0" algn="l">
              <a:spcBef>
                <a:spcPts val="0"/>
              </a:spcBef>
              <a:spcAft>
                <a:spcPts val="0"/>
              </a:spcAft>
              <a:buNone/>
            </a:pPr>
            <a:r>
              <a:rPr lang="en">
                <a:solidFill>
                  <a:schemeClr val="lt2"/>
                </a:solidFill>
              </a:rPr>
              <a:t>the pressure.</a:t>
            </a:r>
            <a:endParaRPr>
              <a:solidFill>
                <a:schemeClr val="lt2"/>
              </a:solidFill>
            </a:endParaRPr>
          </a:p>
        </p:txBody>
      </p:sp>
      <p:sp>
        <p:nvSpPr>
          <p:cNvPr id="927" name="Google Shape;927;p49"/>
          <p:cNvSpPr txBox="1"/>
          <p:nvPr/>
        </p:nvSpPr>
        <p:spPr>
          <a:xfrm>
            <a:off x="5039700" y="3175975"/>
            <a:ext cx="3000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So what?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a:solidFill>
                  <a:srgbClr val="FFFFFF"/>
                </a:solidFill>
              </a:rPr>
              <a:t>As intracranial pressure rises, there is decreased cerebral perfusion, leading to ischemia and cell death</a:t>
            </a:r>
            <a:endParaRPr>
              <a:solidFill>
                <a:srgbClr val="FFFFFF"/>
              </a:solidFill>
            </a:endParaRPr>
          </a:p>
          <a:p>
            <a:pPr indent="0" lvl="0" marL="0" rtl="0" algn="l">
              <a:spcBef>
                <a:spcPts val="0"/>
              </a:spcBef>
              <a:spcAft>
                <a:spcPts val="0"/>
              </a:spcAft>
              <a:buNone/>
            </a:pPr>
            <a:r>
              <a:t/>
            </a:r>
            <a:endParaRPr b="1">
              <a:solidFill>
                <a:srgbClr val="FFFFFF"/>
              </a:solidFill>
            </a:endParaRPr>
          </a:p>
        </p:txBody>
      </p:sp>
      <p:pic>
        <p:nvPicPr>
          <p:cNvPr id="928" name="Google Shape;928;p49"/>
          <p:cNvPicPr preferRelativeResize="0"/>
          <p:nvPr/>
        </p:nvPicPr>
        <p:blipFill>
          <a:blip r:embed="rId3">
            <a:alphaModFix/>
          </a:blip>
          <a:stretch>
            <a:fillRect/>
          </a:stretch>
        </p:blipFill>
        <p:spPr>
          <a:xfrm>
            <a:off x="3702950" y="1281200"/>
            <a:ext cx="4121375" cy="1836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23"/>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NERVOUS SYSTEM BREAKDOWN</a:t>
            </a:r>
            <a:endParaRPr/>
          </a:p>
        </p:txBody>
      </p:sp>
      <p:sp>
        <p:nvSpPr>
          <p:cNvPr id="498" name="Google Shape;498;p23"/>
          <p:cNvSpPr txBox="1"/>
          <p:nvPr/>
        </p:nvSpPr>
        <p:spPr>
          <a:xfrm>
            <a:off x="716725" y="854317"/>
            <a:ext cx="77139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chemeClr val="lt2"/>
              </a:solidFill>
              <a:latin typeface="Barlow Semi Condensed"/>
              <a:ea typeface="Barlow Semi Condensed"/>
              <a:cs typeface="Barlow Semi Condensed"/>
              <a:sym typeface="Barlow Semi Condensed"/>
            </a:endParaRPr>
          </a:p>
        </p:txBody>
      </p:sp>
      <p:pic>
        <p:nvPicPr>
          <p:cNvPr id="499" name="Google Shape;499;p23"/>
          <p:cNvPicPr preferRelativeResize="0"/>
          <p:nvPr/>
        </p:nvPicPr>
        <p:blipFill>
          <a:blip r:embed="rId3">
            <a:alphaModFix/>
          </a:blip>
          <a:stretch>
            <a:fillRect/>
          </a:stretch>
        </p:blipFill>
        <p:spPr>
          <a:xfrm>
            <a:off x="1380750" y="1070767"/>
            <a:ext cx="6382496" cy="3710183"/>
          </a:xfrm>
          <a:prstGeom prst="rect">
            <a:avLst/>
          </a:prstGeom>
          <a:noFill/>
          <a:ln>
            <a:noFill/>
          </a:ln>
        </p:spPr>
      </p:pic>
      <p:sp>
        <p:nvSpPr>
          <p:cNvPr id="500" name="Google Shape;500;p23"/>
          <p:cNvSpPr txBox="1"/>
          <p:nvPr/>
        </p:nvSpPr>
        <p:spPr>
          <a:xfrm>
            <a:off x="5055250" y="2708750"/>
            <a:ext cx="1095000" cy="1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latin typeface="Roboto"/>
                <a:ea typeface="Roboto"/>
                <a:cs typeface="Roboto"/>
                <a:sym typeface="Roboto"/>
              </a:rPr>
              <a:t>Efferent</a:t>
            </a:r>
            <a:r>
              <a:rPr lang="en" sz="800">
                <a:solidFill>
                  <a:schemeClr val="dk1"/>
                </a:solidFill>
                <a:latin typeface="Roboto"/>
                <a:ea typeface="Roboto"/>
                <a:cs typeface="Roboto"/>
                <a:sym typeface="Roboto"/>
              </a:rPr>
              <a:t> </a:t>
            </a:r>
            <a:endParaRPr sz="800">
              <a:solidFill>
                <a:schemeClr val="dk1"/>
              </a:solidFill>
              <a:latin typeface="Roboto"/>
              <a:ea typeface="Roboto"/>
              <a:cs typeface="Roboto"/>
              <a:sym typeface="Roboto"/>
            </a:endParaRPr>
          </a:p>
        </p:txBody>
      </p:sp>
      <p:sp>
        <p:nvSpPr>
          <p:cNvPr id="501" name="Google Shape;501;p23"/>
          <p:cNvSpPr txBox="1"/>
          <p:nvPr/>
        </p:nvSpPr>
        <p:spPr>
          <a:xfrm>
            <a:off x="6742725" y="2708750"/>
            <a:ext cx="1095000" cy="1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latin typeface="Roboto"/>
                <a:ea typeface="Roboto"/>
                <a:cs typeface="Roboto"/>
                <a:sym typeface="Roboto"/>
              </a:rPr>
              <a:t>Afferent</a:t>
            </a:r>
            <a:endParaRPr sz="800">
              <a:solidFill>
                <a:schemeClr val="dk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50"/>
          <p:cNvSpPr txBox="1"/>
          <p:nvPr>
            <p:ph idx="1" type="subTitle"/>
          </p:nvPr>
        </p:nvSpPr>
        <p:spPr>
          <a:xfrm flipH="1">
            <a:off x="410875" y="1604225"/>
            <a:ext cx="4547100" cy="22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response to an increased ICP = </a:t>
            </a:r>
            <a:r>
              <a:rPr b="1" lang="en"/>
              <a:t>Cushing triad/Cushing Reflex</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34" name="Google Shape;934;p50"/>
          <p:cNvSpPr txBox="1"/>
          <p:nvPr>
            <p:ph type="title"/>
          </p:nvPr>
        </p:nvSpPr>
        <p:spPr>
          <a:xfrm>
            <a:off x="1074975" y="226475"/>
            <a:ext cx="3080100" cy="12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2"/>
                </a:solidFill>
              </a:rPr>
              <a:t>What happens when the ICP is beyond compensation? </a:t>
            </a:r>
            <a:endParaRPr/>
          </a:p>
        </p:txBody>
      </p:sp>
      <p:sp>
        <p:nvSpPr>
          <p:cNvPr id="935" name="Google Shape;935;p50"/>
          <p:cNvSpPr/>
          <p:nvPr/>
        </p:nvSpPr>
        <p:spPr>
          <a:xfrm>
            <a:off x="763600" y="2593325"/>
            <a:ext cx="2219575" cy="489350"/>
          </a:xfrm>
          <a:prstGeom prst="flowChartProcess">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Roboto"/>
                <a:ea typeface="Roboto"/>
                <a:cs typeface="Roboto"/>
                <a:sym typeface="Roboto"/>
              </a:rPr>
              <a:t>Bradycardia  </a:t>
            </a:r>
            <a:endParaRPr sz="1600">
              <a:solidFill>
                <a:schemeClr val="dk1"/>
              </a:solidFill>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p:txBody>
      </p:sp>
      <p:sp>
        <p:nvSpPr>
          <p:cNvPr id="936" name="Google Shape;936;p50"/>
          <p:cNvSpPr/>
          <p:nvPr/>
        </p:nvSpPr>
        <p:spPr>
          <a:xfrm>
            <a:off x="3524675" y="2593325"/>
            <a:ext cx="2219575" cy="489350"/>
          </a:xfrm>
          <a:prstGeom prst="flowChartProcess">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Roboto"/>
                <a:ea typeface="Roboto"/>
                <a:cs typeface="Roboto"/>
                <a:sym typeface="Roboto"/>
              </a:rPr>
              <a:t>Irregular Breathing</a:t>
            </a:r>
            <a:r>
              <a:rPr lang="en" sz="1600">
                <a:solidFill>
                  <a:schemeClr val="dk1"/>
                </a:solidFill>
                <a:latin typeface="Roboto"/>
                <a:ea typeface="Roboto"/>
                <a:cs typeface="Roboto"/>
                <a:sym typeface="Roboto"/>
              </a:rPr>
              <a:t> </a:t>
            </a:r>
            <a:endParaRPr sz="1600">
              <a:solidFill>
                <a:schemeClr val="dk1"/>
              </a:solidFill>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p:txBody>
      </p:sp>
      <p:sp>
        <p:nvSpPr>
          <p:cNvPr id="937" name="Google Shape;937;p50"/>
          <p:cNvSpPr/>
          <p:nvPr/>
        </p:nvSpPr>
        <p:spPr>
          <a:xfrm>
            <a:off x="1851050" y="3617850"/>
            <a:ext cx="2753675" cy="489350"/>
          </a:xfrm>
          <a:prstGeom prst="flowChartProcess">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Roboto"/>
                <a:ea typeface="Roboto"/>
                <a:cs typeface="Roboto"/>
                <a:sym typeface="Roboto"/>
              </a:rPr>
              <a:t>Widened Pulse Pressure</a:t>
            </a:r>
            <a:r>
              <a:rPr lang="en" sz="1600">
                <a:solidFill>
                  <a:schemeClr val="dk1"/>
                </a:solidFill>
                <a:latin typeface="Roboto"/>
                <a:ea typeface="Roboto"/>
                <a:cs typeface="Roboto"/>
                <a:sym typeface="Roboto"/>
              </a:rPr>
              <a:t> </a:t>
            </a:r>
            <a:endParaRPr sz="1600">
              <a:solidFill>
                <a:schemeClr val="dk1"/>
              </a:solidFill>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p:txBody>
      </p:sp>
      <p:pic>
        <p:nvPicPr>
          <p:cNvPr id="938" name="Google Shape;938;p50"/>
          <p:cNvPicPr preferRelativeResize="0"/>
          <p:nvPr/>
        </p:nvPicPr>
        <p:blipFill>
          <a:blip r:embed="rId3">
            <a:alphaModFix/>
          </a:blip>
          <a:stretch>
            <a:fillRect/>
          </a:stretch>
        </p:blipFill>
        <p:spPr>
          <a:xfrm>
            <a:off x="6195488" y="152400"/>
            <a:ext cx="2608750" cy="2045150"/>
          </a:xfrm>
          <a:prstGeom prst="rect">
            <a:avLst/>
          </a:prstGeom>
          <a:noFill/>
          <a:ln>
            <a:noFill/>
          </a:ln>
        </p:spPr>
      </p:pic>
      <p:pic>
        <p:nvPicPr>
          <p:cNvPr id="939" name="Google Shape;939;p50"/>
          <p:cNvPicPr preferRelativeResize="0"/>
          <p:nvPr/>
        </p:nvPicPr>
        <p:blipFill>
          <a:blip r:embed="rId4">
            <a:alphaModFix/>
          </a:blip>
          <a:stretch>
            <a:fillRect/>
          </a:stretch>
        </p:blipFill>
        <p:spPr>
          <a:xfrm>
            <a:off x="6008125" y="2329675"/>
            <a:ext cx="2983475" cy="24335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51"/>
          <p:cNvSpPr txBox="1"/>
          <p:nvPr>
            <p:ph idx="4294967295" type="title"/>
          </p:nvPr>
        </p:nvSpPr>
        <p:spPr>
          <a:xfrm>
            <a:off x="92150" y="844550"/>
            <a:ext cx="5694600" cy="127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accent1"/>
                </a:solidFill>
              </a:rPr>
              <a:t>Herniation </a:t>
            </a:r>
            <a:endParaRPr sz="2700">
              <a:solidFill>
                <a:schemeClr val="accent1"/>
              </a:solidFill>
            </a:endParaRPr>
          </a:p>
          <a:p>
            <a:pPr indent="0" lvl="0" marL="0" marR="1069232" rtl="0" algn="l">
              <a:spcBef>
                <a:spcPts val="0"/>
              </a:spcBef>
              <a:spcAft>
                <a:spcPts val="0"/>
              </a:spcAft>
              <a:buNone/>
            </a:pPr>
            <a:r>
              <a:rPr b="0" lang="en" sz="1600">
                <a:solidFill>
                  <a:schemeClr val="accent1"/>
                </a:solidFill>
              </a:rPr>
              <a:t>Displacement of brain tissue from one compartment into another or outside the skull</a:t>
            </a:r>
            <a:endParaRPr b="0" sz="1600">
              <a:solidFill>
                <a:schemeClr val="accent1"/>
              </a:solidFill>
            </a:endParaRPr>
          </a:p>
          <a:p>
            <a:pPr indent="0" lvl="0" marL="0" marR="1069232" rtl="0" algn="l">
              <a:spcBef>
                <a:spcPts val="0"/>
              </a:spcBef>
              <a:spcAft>
                <a:spcPts val="0"/>
              </a:spcAft>
              <a:buNone/>
            </a:pPr>
            <a:r>
              <a:t/>
            </a:r>
            <a:endParaRPr sz="1600">
              <a:solidFill>
                <a:schemeClr val="accent1"/>
              </a:solidFill>
            </a:endParaRPr>
          </a:p>
          <a:p>
            <a:pPr indent="0" lvl="0" marL="0" marR="1069232" rtl="0" algn="l">
              <a:spcBef>
                <a:spcPts val="0"/>
              </a:spcBef>
              <a:spcAft>
                <a:spcPts val="0"/>
              </a:spcAft>
              <a:buNone/>
            </a:pPr>
            <a:r>
              <a:t/>
            </a:r>
            <a:endParaRPr sz="1600">
              <a:solidFill>
                <a:schemeClr val="accent1"/>
              </a:solidFill>
            </a:endParaRPr>
          </a:p>
          <a:p>
            <a:pPr indent="0" lvl="0" marL="914400" marR="1069232" rtl="0" algn="l">
              <a:spcBef>
                <a:spcPts val="0"/>
              </a:spcBef>
              <a:spcAft>
                <a:spcPts val="0"/>
              </a:spcAft>
              <a:buNone/>
            </a:pPr>
            <a:r>
              <a:t/>
            </a:r>
            <a:endParaRPr sz="2000">
              <a:solidFill>
                <a:schemeClr val="accent1"/>
              </a:solidFill>
            </a:endParaRPr>
          </a:p>
          <a:p>
            <a:pPr indent="0" lvl="0" marL="0" rtl="0" algn="ctr">
              <a:spcBef>
                <a:spcPts val="0"/>
              </a:spcBef>
              <a:spcAft>
                <a:spcPts val="0"/>
              </a:spcAft>
              <a:buNone/>
            </a:pPr>
            <a:r>
              <a:rPr lang="en" sz="2400">
                <a:solidFill>
                  <a:schemeClr val="lt2"/>
                </a:solidFill>
              </a:rPr>
              <a:t> </a:t>
            </a:r>
            <a:r>
              <a:rPr lang="en" sz="2400">
                <a:solidFill>
                  <a:schemeClr val="lt2"/>
                </a:solidFill>
              </a:rPr>
              <a:t> </a:t>
            </a:r>
            <a:endParaRPr/>
          </a:p>
        </p:txBody>
      </p:sp>
      <p:sp>
        <p:nvSpPr>
          <p:cNvPr id="945" name="Google Shape;945;p51"/>
          <p:cNvSpPr txBox="1"/>
          <p:nvPr>
            <p:ph idx="4294967295" type="title"/>
          </p:nvPr>
        </p:nvSpPr>
        <p:spPr>
          <a:xfrm>
            <a:off x="2051775" y="148725"/>
            <a:ext cx="5694600" cy="127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chemeClr val="lt2"/>
                </a:solidFill>
              </a:rPr>
              <a:t>What if ICP continues to increase and Cushings Triad is left untreated? </a:t>
            </a:r>
            <a:endParaRPr sz="3100"/>
          </a:p>
        </p:txBody>
      </p:sp>
      <p:sp>
        <p:nvSpPr>
          <p:cNvPr id="946" name="Google Shape;946;p51"/>
          <p:cNvSpPr txBox="1"/>
          <p:nvPr/>
        </p:nvSpPr>
        <p:spPr>
          <a:xfrm>
            <a:off x="92150" y="1860825"/>
            <a:ext cx="5518500" cy="314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Subfalcine Herniation (most common form): </a:t>
            </a:r>
            <a:r>
              <a:rPr lang="en">
                <a:solidFill>
                  <a:schemeClr val="dk1"/>
                </a:solidFill>
              </a:rPr>
              <a:t>Increased pressure pushing the hemisphere, specifically cingulate</a:t>
            </a:r>
            <a:endParaRPr>
              <a:solidFill>
                <a:schemeClr val="dk1"/>
              </a:solidFill>
            </a:endParaRPr>
          </a:p>
          <a:p>
            <a:pPr indent="0" lvl="0" marL="0" rtl="0" algn="l">
              <a:spcBef>
                <a:spcPts val="0"/>
              </a:spcBef>
              <a:spcAft>
                <a:spcPts val="0"/>
              </a:spcAft>
              <a:buNone/>
            </a:pPr>
            <a:r>
              <a:rPr lang="en">
                <a:solidFill>
                  <a:schemeClr val="dk1"/>
                </a:solidFill>
              </a:rPr>
              <a:t>gyrus into and under the falx cerebri</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Central herniation: </a:t>
            </a:r>
            <a:r>
              <a:rPr lang="en">
                <a:solidFill>
                  <a:schemeClr val="dk1"/>
                </a:solidFill>
              </a:rPr>
              <a:t>Downward displacement of the brain, specifically the temporal lobes → can pull on CN VI (Abducens)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Cerebellar tonsillar herniation: </a:t>
            </a:r>
            <a:r>
              <a:rPr lang="en">
                <a:solidFill>
                  <a:schemeClr val="dk1"/>
                </a:solidFill>
              </a:rPr>
              <a:t>Caused severe central herniation → cerebellar tonsils herniating through the foramen magnum</a:t>
            </a:r>
            <a:endParaRPr>
              <a:solidFill>
                <a:schemeClr val="dk1"/>
              </a:solidFill>
            </a:endParaRPr>
          </a:p>
          <a:p>
            <a:pPr indent="0" lvl="0" marL="0" rtl="0" algn="l">
              <a:spcBef>
                <a:spcPts val="0"/>
              </a:spcBef>
              <a:spcAft>
                <a:spcPts val="0"/>
              </a:spcAft>
              <a:buNone/>
            </a:pPr>
            <a:r>
              <a:rPr lang="en">
                <a:solidFill>
                  <a:schemeClr val="dk1"/>
                </a:solidFill>
              </a:rPr>
              <a:t>Compresses medulla</a:t>
            </a:r>
            <a:r>
              <a:rPr lang="en">
                <a:solidFill>
                  <a:schemeClr val="dk1"/>
                </a:solidFill>
              </a:rPr>
              <a:t>: respiratory arrest, BP instability and death</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Transtentorial/uncal: </a:t>
            </a:r>
            <a:r>
              <a:rPr lang="en">
                <a:solidFill>
                  <a:schemeClr val="dk1"/>
                </a:solidFill>
              </a:rPr>
              <a:t>Herniation of the medial temporal lobe, specifically the uncus through the tentorial notch</a:t>
            </a:r>
            <a:endParaRPr>
              <a:solidFill>
                <a:schemeClr val="dk1"/>
              </a:solidFill>
            </a:endParaRPr>
          </a:p>
          <a:p>
            <a:pPr indent="0" lvl="0" marL="0" rtl="0" algn="l">
              <a:spcBef>
                <a:spcPts val="0"/>
              </a:spcBef>
              <a:spcAft>
                <a:spcPts val="0"/>
              </a:spcAft>
              <a:buNone/>
            </a:pPr>
            <a:r>
              <a:rPr lang="en">
                <a:solidFill>
                  <a:schemeClr val="dk1"/>
                </a:solidFill>
              </a:rPr>
              <a:t>Leads to: Blown pupil (CNIII), hemiplegia &amp; coma</a:t>
            </a:r>
            <a:endParaRPr>
              <a:solidFill>
                <a:schemeClr val="dk1"/>
              </a:solidFill>
            </a:endParaRPr>
          </a:p>
        </p:txBody>
      </p:sp>
      <p:pic>
        <p:nvPicPr>
          <p:cNvPr id="947" name="Google Shape;947;p51"/>
          <p:cNvPicPr preferRelativeResize="0"/>
          <p:nvPr/>
        </p:nvPicPr>
        <p:blipFill>
          <a:blip r:embed="rId3">
            <a:alphaModFix/>
          </a:blip>
          <a:stretch>
            <a:fillRect/>
          </a:stretch>
        </p:blipFill>
        <p:spPr>
          <a:xfrm>
            <a:off x="5610650" y="1317675"/>
            <a:ext cx="3375701" cy="35595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pic>
        <p:nvPicPr>
          <p:cNvPr id="952" name="Google Shape;952;p52"/>
          <p:cNvPicPr preferRelativeResize="0"/>
          <p:nvPr/>
        </p:nvPicPr>
        <p:blipFill>
          <a:blip r:embed="rId3">
            <a:alphaModFix/>
          </a:blip>
          <a:stretch>
            <a:fillRect/>
          </a:stretch>
        </p:blipFill>
        <p:spPr>
          <a:xfrm>
            <a:off x="2502725" y="195700"/>
            <a:ext cx="4946914"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53"/>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Cranial nerves can be mixed, or just motor or just sensory</a:t>
            </a:r>
            <a:endParaRPr/>
          </a:p>
        </p:txBody>
      </p:sp>
      <p:pic>
        <p:nvPicPr>
          <p:cNvPr id="958" name="Google Shape;958;p53"/>
          <p:cNvPicPr preferRelativeResize="0"/>
          <p:nvPr/>
        </p:nvPicPr>
        <p:blipFill>
          <a:blip r:embed="rId3">
            <a:alphaModFix/>
          </a:blip>
          <a:stretch>
            <a:fillRect/>
          </a:stretch>
        </p:blipFill>
        <p:spPr>
          <a:xfrm>
            <a:off x="1769025" y="1176350"/>
            <a:ext cx="5277060" cy="396715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54"/>
          <p:cNvSpPr txBox="1"/>
          <p:nvPr>
            <p:ph type="ctrTitle"/>
          </p:nvPr>
        </p:nvSpPr>
        <p:spPr>
          <a:xfrm>
            <a:off x="1642850" y="420225"/>
            <a:ext cx="6195900" cy="5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WHICH NERVES COME FROM WHERE</a:t>
            </a:r>
            <a:endParaRPr/>
          </a:p>
        </p:txBody>
      </p:sp>
      <p:pic>
        <p:nvPicPr>
          <p:cNvPr id="964" name="Google Shape;964;p54"/>
          <p:cNvPicPr preferRelativeResize="0"/>
          <p:nvPr/>
        </p:nvPicPr>
        <p:blipFill>
          <a:blip r:embed="rId3">
            <a:alphaModFix/>
          </a:blip>
          <a:stretch>
            <a:fillRect/>
          </a:stretch>
        </p:blipFill>
        <p:spPr>
          <a:xfrm>
            <a:off x="1115025" y="1023950"/>
            <a:ext cx="7047867" cy="39671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55"/>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OVERVIEW OF CN</a:t>
            </a:r>
            <a:endParaRPr/>
          </a:p>
        </p:txBody>
      </p:sp>
      <p:pic>
        <p:nvPicPr>
          <p:cNvPr id="970" name="Google Shape;970;p55"/>
          <p:cNvPicPr preferRelativeResize="0"/>
          <p:nvPr/>
        </p:nvPicPr>
        <p:blipFill>
          <a:blip r:embed="rId3">
            <a:alphaModFix/>
          </a:blip>
          <a:stretch>
            <a:fillRect/>
          </a:stretch>
        </p:blipFill>
        <p:spPr>
          <a:xfrm>
            <a:off x="152400" y="1186075"/>
            <a:ext cx="8839201" cy="330307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56"/>
          <p:cNvSpPr txBox="1"/>
          <p:nvPr>
            <p:ph type="ctrTitle"/>
          </p:nvPr>
        </p:nvSpPr>
        <p:spPr>
          <a:xfrm>
            <a:off x="3284400" y="298650"/>
            <a:ext cx="5209800" cy="5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OF CN</a:t>
            </a:r>
            <a:endParaRPr/>
          </a:p>
          <a:p>
            <a:pPr indent="0" lvl="0" marL="0" rtl="0" algn="ctr">
              <a:spcBef>
                <a:spcPts val="0"/>
              </a:spcBef>
              <a:spcAft>
                <a:spcPts val="0"/>
              </a:spcAft>
              <a:buNone/>
            </a:pPr>
            <a:r>
              <a:t/>
            </a:r>
            <a:endParaRPr/>
          </a:p>
        </p:txBody>
      </p:sp>
      <p:pic>
        <p:nvPicPr>
          <p:cNvPr id="976" name="Google Shape;976;p56"/>
          <p:cNvPicPr preferRelativeResize="0"/>
          <p:nvPr/>
        </p:nvPicPr>
        <p:blipFill>
          <a:blip r:embed="rId3">
            <a:alphaModFix/>
          </a:blip>
          <a:stretch>
            <a:fillRect/>
          </a:stretch>
        </p:blipFill>
        <p:spPr>
          <a:xfrm>
            <a:off x="152400" y="1023950"/>
            <a:ext cx="8839199" cy="373175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57"/>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Overview of CN</a:t>
            </a:r>
            <a:endParaRPr/>
          </a:p>
        </p:txBody>
      </p:sp>
      <p:pic>
        <p:nvPicPr>
          <p:cNvPr id="982" name="Google Shape;982;p57"/>
          <p:cNvPicPr preferRelativeResize="0"/>
          <p:nvPr/>
        </p:nvPicPr>
        <p:blipFill>
          <a:blip r:embed="rId3">
            <a:alphaModFix/>
          </a:blip>
          <a:stretch>
            <a:fillRect/>
          </a:stretch>
        </p:blipFill>
        <p:spPr>
          <a:xfrm>
            <a:off x="152400" y="1368450"/>
            <a:ext cx="8839200" cy="28498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58"/>
          <p:cNvSpPr txBox="1"/>
          <p:nvPr>
            <p:ph type="title"/>
          </p:nvPr>
        </p:nvSpPr>
        <p:spPr>
          <a:xfrm>
            <a:off x="720000" y="1321725"/>
            <a:ext cx="77040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Meninges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59"/>
          <p:cNvSpPr txBox="1"/>
          <p:nvPr>
            <p:ph idx="1" type="body"/>
          </p:nvPr>
        </p:nvSpPr>
        <p:spPr>
          <a:xfrm>
            <a:off x="716725" y="990500"/>
            <a:ext cx="4678200" cy="3509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Membranes that line the cranium and spinal canal</a:t>
            </a:r>
            <a:endParaRPr/>
          </a:p>
          <a:p>
            <a:pPr indent="-304800" lvl="0" marL="457200" rtl="0" algn="l">
              <a:spcBef>
                <a:spcPts val="0"/>
              </a:spcBef>
              <a:spcAft>
                <a:spcPts val="0"/>
              </a:spcAft>
              <a:buSzPts val="1200"/>
              <a:buChar char="●"/>
            </a:pPr>
            <a:r>
              <a:rPr b="1" lang="en"/>
              <a:t>Function:</a:t>
            </a:r>
            <a:r>
              <a:rPr lang="en"/>
              <a:t> protection and nourishment of the CNS structures</a:t>
            </a:r>
            <a:endParaRPr/>
          </a:p>
          <a:p>
            <a:pPr indent="0" lvl="0" marL="0" rtl="0" algn="l">
              <a:spcBef>
                <a:spcPts val="1000"/>
              </a:spcBef>
              <a:spcAft>
                <a:spcPts val="1000"/>
              </a:spcAft>
              <a:buNone/>
            </a:pPr>
            <a:r>
              <a:t/>
            </a:r>
            <a:endParaRPr/>
          </a:p>
        </p:txBody>
      </p:sp>
      <p:sp>
        <p:nvSpPr>
          <p:cNvPr id="993" name="Google Shape;993;p59"/>
          <p:cNvSpPr txBox="1"/>
          <p:nvPr>
            <p:ph type="ctrTitle"/>
          </p:nvPr>
        </p:nvSpPr>
        <p:spPr>
          <a:xfrm>
            <a:off x="493826" y="377425"/>
            <a:ext cx="4396500" cy="5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they? </a:t>
            </a:r>
            <a:endParaRPr/>
          </a:p>
        </p:txBody>
      </p:sp>
      <p:pic>
        <p:nvPicPr>
          <p:cNvPr id="994" name="Google Shape;994;p59"/>
          <p:cNvPicPr preferRelativeResize="0"/>
          <p:nvPr/>
        </p:nvPicPr>
        <p:blipFill>
          <a:blip r:embed="rId3">
            <a:alphaModFix/>
          </a:blip>
          <a:stretch>
            <a:fillRect/>
          </a:stretch>
        </p:blipFill>
        <p:spPr>
          <a:xfrm>
            <a:off x="5511375" y="583725"/>
            <a:ext cx="3444275" cy="2066565"/>
          </a:xfrm>
          <a:prstGeom prst="rect">
            <a:avLst/>
          </a:prstGeom>
          <a:noFill/>
          <a:ln>
            <a:noFill/>
          </a:ln>
        </p:spPr>
      </p:pic>
      <p:pic>
        <p:nvPicPr>
          <p:cNvPr id="995" name="Google Shape;995;p59"/>
          <p:cNvPicPr preferRelativeResize="0"/>
          <p:nvPr/>
        </p:nvPicPr>
        <p:blipFill>
          <a:blip r:embed="rId4">
            <a:alphaModFix/>
          </a:blip>
          <a:stretch>
            <a:fillRect/>
          </a:stretch>
        </p:blipFill>
        <p:spPr>
          <a:xfrm>
            <a:off x="5525488" y="2703840"/>
            <a:ext cx="3416055" cy="2188410"/>
          </a:xfrm>
          <a:prstGeom prst="rect">
            <a:avLst/>
          </a:prstGeom>
          <a:noFill/>
          <a:ln>
            <a:noFill/>
          </a:ln>
        </p:spPr>
      </p:pic>
      <p:sp>
        <p:nvSpPr>
          <p:cNvPr id="996" name="Google Shape;996;p59"/>
          <p:cNvSpPr txBox="1"/>
          <p:nvPr/>
        </p:nvSpPr>
        <p:spPr>
          <a:xfrm>
            <a:off x="282000" y="2311400"/>
            <a:ext cx="4798200" cy="218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b="1" lang="en">
                <a:solidFill>
                  <a:schemeClr val="dk1"/>
                </a:solidFill>
                <a:latin typeface="Roboto"/>
                <a:ea typeface="Roboto"/>
                <a:cs typeface="Roboto"/>
                <a:sym typeface="Roboto"/>
              </a:rPr>
              <a:t>Dura = </a:t>
            </a:r>
            <a:r>
              <a:rPr lang="en">
                <a:solidFill>
                  <a:schemeClr val="dk1"/>
                </a:solidFill>
                <a:latin typeface="Roboto"/>
                <a:ea typeface="Roboto"/>
                <a:cs typeface="Roboto"/>
                <a:sym typeface="Roboto"/>
              </a:rPr>
              <a:t>outermost layer, connected to the skull</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2 layers --&gt; periosteal layer &amp; meningeal layer in SKULL ONLY (Spine = only meningeal)</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b="1" lang="en">
                <a:solidFill>
                  <a:schemeClr val="dk1"/>
                </a:solidFill>
                <a:latin typeface="Roboto"/>
                <a:ea typeface="Roboto"/>
                <a:cs typeface="Roboto"/>
                <a:sym typeface="Roboto"/>
              </a:rPr>
              <a:t>Arachnoid =</a:t>
            </a:r>
            <a:r>
              <a:rPr lang="en">
                <a:solidFill>
                  <a:schemeClr val="dk1"/>
                </a:solidFill>
                <a:latin typeface="Roboto"/>
                <a:ea typeface="Roboto"/>
                <a:cs typeface="Roboto"/>
                <a:sym typeface="Roboto"/>
              </a:rPr>
              <a:t> spider-like, middle layer</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Projections from this layer form the arachnoid granulation responsible for resorption of CSF</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b="1" lang="en">
                <a:solidFill>
                  <a:schemeClr val="dk1"/>
                </a:solidFill>
                <a:latin typeface="Roboto"/>
                <a:ea typeface="Roboto"/>
                <a:cs typeface="Roboto"/>
                <a:sym typeface="Roboto"/>
              </a:rPr>
              <a:t>Pia = </a:t>
            </a:r>
            <a:r>
              <a:rPr lang="en">
                <a:solidFill>
                  <a:schemeClr val="dk1"/>
                </a:solidFill>
                <a:latin typeface="Roboto"/>
                <a:ea typeface="Roboto"/>
                <a:cs typeface="Roboto"/>
                <a:sym typeface="Roboto"/>
              </a:rPr>
              <a:t>innermost layer, adheres tightly to the brain and follows the gyri and sulci</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sp>
        <p:nvSpPr>
          <p:cNvPr id="997" name="Google Shape;997;p59"/>
          <p:cNvSpPr txBox="1"/>
          <p:nvPr>
            <p:ph type="ctrTitle"/>
          </p:nvPr>
        </p:nvSpPr>
        <p:spPr>
          <a:xfrm>
            <a:off x="493826" y="2190850"/>
            <a:ext cx="4396500" cy="5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LAYERS</a:t>
            </a:r>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24"/>
          <p:cNvPicPr preferRelativeResize="0"/>
          <p:nvPr/>
        </p:nvPicPr>
        <p:blipFill>
          <a:blip r:embed="rId3">
            <a:alphaModFix/>
          </a:blip>
          <a:stretch>
            <a:fillRect/>
          </a:stretch>
        </p:blipFill>
        <p:spPr>
          <a:xfrm>
            <a:off x="1346200" y="152400"/>
            <a:ext cx="6451601" cy="48387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60"/>
          <p:cNvSpPr txBox="1"/>
          <p:nvPr>
            <p:ph idx="1" type="body"/>
          </p:nvPr>
        </p:nvSpPr>
        <p:spPr>
          <a:xfrm>
            <a:off x="258450" y="1053400"/>
            <a:ext cx="6430500" cy="3618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Parenchyma of the brain doesn’t have sensors for pain</a:t>
            </a:r>
            <a:endParaRPr/>
          </a:p>
          <a:p>
            <a:pPr indent="-304800" lvl="0" marL="457200" rtl="0" algn="l">
              <a:spcBef>
                <a:spcPts val="0"/>
              </a:spcBef>
              <a:spcAft>
                <a:spcPts val="0"/>
              </a:spcAft>
              <a:buSzPts val="1200"/>
              <a:buChar char="●"/>
            </a:pPr>
            <a:r>
              <a:rPr lang="en"/>
              <a:t>Only the meninges and the vessels around the brain are innervated to feel pain</a:t>
            </a:r>
            <a:endParaRPr/>
          </a:p>
          <a:p>
            <a:pPr indent="0" lvl="0" marL="0" rtl="0" algn="l">
              <a:spcBef>
                <a:spcPts val="1000"/>
              </a:spcBef>
              <a:spcAft>
                <a:spcPts val="0"/>
              </a:spcAft>
              <a:buNone/>
            </a:pPr>
            <a:r>
              <a:t/>
            </a:r>
            <a:endParaRPr/>
          </a:p>
          <a:p>
            <a:pPr indent="-304800" lvl="0" marL="457200" rtl="0" algn="l">
              <a:spcBef>
                <a:spcPts val="1000"/>
              </a:spcBef>
              <a:spcAft>
                <a:spcPts val="0"/>
              </a:spcAft>
              <a:buClr>
                <a:srgbClr val="6AA84F"/>
              </a:buClr>
              <a:buSzPts val="1200"/>
              <a:buChar char="●"/>
            </a:pPr>
            <a:r>
              <a:rPr b="1" lang="en">
                <a:solidFill>
                  <a:srgbClr val="6AA84F"/>
                </a:solidFill>
              </a:rPr>
              <a:t>Anterior cranial Fossa</a:t>
            </a:r>
            <a:endParaRPr>
              <a:solidFill>
                <a:srgbClr val="6AA84F"/>
              </a:solidFill>
            </a:endParaRPr>
          </a:p>
          <a:p>
            <a:pPr indent="-304800" lvl="1" marL="914400" rtl="0" algn="l">
              <a:spcBef>
                <a:spcPts val="0"/>
              </a:spcBef>
              <a:spcAft>
                <a:spcPts val="0"/>
              </a:spcAft>
              <a:buSzPts val="1200"/>
              <a:buChar char="○"/>
            </a:pPr>
            <a:r>
              <a:rPr lang="en"/>
              <a:t>Innervation of dura: General sensory via </a:t>
            </a:r>
            <a:r>
              <a:rPr i="1" lang="en"/>
              <a:t>CN V</a:t>
            </a:r>
            <a:endParaRPr i="1"/>
          </a:p>
          <a:p>
            <a:pPr indent="-304800" lvl="1" marL="914400" rtl="0" algn="l">
              <a:spcBef>
                <a:spcPts val="0"/>
              </a:spcBef>
              <a:spcAft>
                <a:spcPts val="0"/>
              </a:spcAft>
              <a:buSzPts val="1200"/>
              <a:buChar char="○"/>
            </a:pPr>
            <a:r>
              <a:rPr i="1" lang="en"/>
              <a:t>Trigeminal (meningeal branch)</a:t>
            </a:r>
            <a:endParaRPr i="1"/>
          </a:p>
          <a:p>
            <a:pPr indent="-304800" lvl="0" marL="457200" rtl="0" algn="l">
              <a:spcBef>
                <a:spcPts val="0"/>
              </a:spcBef>
              <a:spcAft>
                <a:spcPts val="0"/>
              </a:spcAft>
              <a:buClr>
                <a:srgbClr val="E69138"/>
              </a:buClr>
              <a:buSzPts val="1200"/>
              <a:buChar char="●"/>
            </a:pPr>
            <a:r>
              <a:rPr b="1" lang="en">
                <a:solidFill>
                  <a:srgbClr val="E69138"/>
                </a:solidFill>
              </a:rPr>
              <a:t>Middle cranial fossa</a:t>
            </a:r>
            <a:endParaRPr>
              <a:solidFill>
                <a:srgbClr val="E69138"/>
              </a:solidFill>
            </a:endParaRPr>
          </a:p>
          <a:p>
            <a:pPr indent="-304800" lvl="1" marL="914400" rtl="0" algn="l">
              <a:spcBef>
                <a:spcPts val="0"/>
              </a:spcBef>
              <a:spcAft>
                <a:spcPts val="0"/>
              </a:spcAft>
              <a:buSzPts val="1200"/>
              <a:buChar char="○"/>
            </a:pPr>
            <a:r>
              <a:rPr lang="en"/>
              <a:t>Innervation of dura: General sensory via </a:t>
            </a:r>
            <a:r>
              <a:rPr i="1" lang="en"/>
              <a:t>CN V</a:t>
            </a:r>
            <a:endParaRPr i="1"/>
          </a:p>
          <a:p>
            <a:pPr indent="-304800" lvl="1" marL="914400" rtl="0" algn="l">
              <a:spcBef>
                <a:spcPts val="0"/>
              </a:spcBef>
              <a:spcAft>
                <a:spcPts val="0"/>
              </a:spcAft>
              <a:buSzPts val="1200"/>
              <a:buChar char="○"/>
            </a:pPr>
            <a:r>
              <a:rPr i="1" lang="en"/>
              <a:t>Trigeminal (meningeal branch)</a:t>
            </a:r>
            <a:endParaRPr i="1"/>
          </a:p>
          <a:p>
            <a:pPr indent="-304800" lvl="0" marL="457200" rtl="0" algn="l">
              <a:spcBef>
                <a:spcPts val="0"/>
              </a:spcBef>
              <a:spcAft>
                <a:spcPts val="0"/>
              </a:spcAft>
              <a:buClr>
                <a:srgbClr val="F1C232"/>
              </a:buClr>
              <a:buSzPts val="1200"/>
              <a:buChar char="●"/>
            </a:pPr>
            <a:r>
              <a:rPr b="1" lang="en">
                <a:solidFill>
                  <a:srgbClr val="F1C232"/>
                </a:solidFill>
              </a:rPr>
              <a:t>Posterior cranial fossa</a:t>
            </a:r>
            <a:endParaRPr b="1">
              <a:solidFill>
                <a:srgbClr val="F1C232"/>
              </a:solidFill>
            </a:endParaRPr>
          </a:p>
          <a:p>
            <a:pPr indent="-304800" lvl="1" marL="914400" rtl="0" algn="l">
              <a:spcBef>
                <a:spcPts val="0"/>
              </a:spcBef>
              <a:spcAft>
                <a:spcPts val="0"/>
              </a:spcAft>
              <a:buSzPts val="1200"/>
              <a:buChar char="○"/>
            </a:pPr>
            <a:r>
              <a:rPr lang="en"/>
              <a:t>Innervation of dura: General sensory via </a:t>
            </a:r>
            <a:r>
              <a:rPr i="1" lang="en"/>
              <a:t>CN X Vagus (meningeal branch)</a:t>
            </a:r>
            <a:endParaRPr i="1"/>
          </a:p>
          <a:p>
            <a:pPr indent="0" lvl="0" marL="0" rtl="0" algn="l">
              <a:spcBef>
                <a:spcPts val="0"/>
              </a:spcBef>
              <a:spcAft>
                <a:spcPts val="1000"/>
              </a:spcAft>
              <a:buNone/>
            </a:pPr>
            <a:r>
              <a:t/>
            </a:r>
            <a:endParaRPr/>
          </a:p>
        </p:txBody>
      </p:sp>
      <p:sp>
        <p:nvSpPr>
          <p:cNvPr id="1003" name="Google Shape;1003;p60"/>
          <p:cNvSpPr txBox="1"/>
          <p:nvPr>
            <p:ph type="ctrTitle"/>
          </p:nvPr>
        </p:nvSpPr>
        <p:spPr>
          <a:xfrm>
            <a:off x="716725" y="359450"/>
            <a:ext cx="6017100" cy="5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Pain Distribution of Meninges and Parenchyma</a:t>
            </a:r>
            <a:endParaRPr/>
          </a:p>
        </p:txBody>
      </p:sp>
      <p:pic>
        <p:nvPicPr>
          <p:cNvPr id="1004" name="Google Shape;1004;p60"/>
          <p:cNvPicPr preferRelativeResize="0"/>
          <p:nvPr/>
        </p:nvPicPr>
        <p:blipFill rotWithShape="1">
          <a:blip r:embed="rId3">
            <a:alphaModFix/>
          </a:blip>
          <a:srcRect b="0" l="4370" r="0" t="0"/>
          <a:stretch/>
        </p:blipFill>
        <p:spPr>
          <a:xfrm>
            <a:off x="5990400" y="1935875"/>
            <a:ext cx="3153600" cy="2869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61"/>
          <p:cNvSpPr txBox="1"/>
          <p:nvPr>
            <p:ph type="title"/>
          </p:nvPr>
        </p:nvSpPr>
        <p:spPr>
          <a:xfrm>
            <a:off x="5024950" y="1555600"/>
            <a:ext cx="3402300" cy="1694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10" name="Shape 510"/>
        <p:cNvGrpSpPr/>
        <p:nvPr/>
      </p:nvGrpSpPr>
      <p:grpSpPr>
        <a:xfrm>
          <a:off x="0" y="0"/>
          <a:ext cx="0" cy="0"/>
          <a:chOff x="0" y="0"/>
          <a:chExt cx="0" cy="0"/>
        </a:xfrm>
      </p:grpSpPr>
      <p:sp>
        <p:nvSpPr>
          <p:cNvPr id="511" name="Google Shape;511;p25"/>
          <p:cNvSpPr/>
          <p:nvPr/>
        </p:nvSpPr>
        <p:spPr>
          <a:xfrm>
            <a:off x="3710575" y="1391525"/>
            <a:ext cx="4720200" cy="441900"/>
          </a:xfrm>
          <a:prstGeom prst="roundRect">
            <a:avLst>
              <a:gd fmla="val 35268"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5"/>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Understanding Terminology</a:t>
            </a:r>
            <a:endParaRPr/>
          </a:p>
        </p:txBody>
      </p:sp>
      <p:graphicFrame>
        <p:nvGraphicFramePr>
          <p:cNvPr id="513" name="Google Shape;513;p25"/>
          <p:cNvGraphicFramePr/>
          <p:nvPr/>
        </p:nvGraphicFramePr>
        <p:xfrm>
          <a:off x="3834075" y="1391521"/>
          <a:ext cx="3000000" cy="3000000"/>
        </p:xfrm>
        <a:graphic>
          <a:graphicData uri="http://schemas.openxmlformats.org/drawingml/2006/table">
            <a:tbl>
              <a:tblPr>
                <a:noFill/>
                <a:tableStyleId>{ADAA5F16-6461-4AE5-BC31-F6456FA7607E}</a:tableStyleId>
              </a:tblPr>
              <a:tblGrid>
                <a:gridCol w="2236600"/>
                <a:gridCol w="2236600"/>
              </a:tblGrid>
              <a:tr h="441950">
                <a:tc>
                  <a:txBody>
                    <a:bodyPr/>
                    <a:lstStyle/>
                    <a:p>
                      <a:pPr indent="0" lvl="0" marL="0" rtl="0" algn="l">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Term</a:t>
                      </a:r>
                      <a:endParaRPr b="1" sz="1800">
                        <a:solidFill>
                          <a:schemeClr val="lt2"/>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 sz="1800">
                          <a:solidFill>
                            <a:schemeClr val="lt2"/>
                          </a:solidFill>
                          <a:latin typeface="Barlow Semi Condensed"/>
                          <a:ea typeface="Barlow Semi Condensed"/>
                          <a:cs typeface="Barlow Semi Condensed"/>
                          <a:sym typeface="Barlow Semi Condensed"/>
                        </a:rPr>
                        <a:t>Meaning</a:t>
                      </a:r>
                      <a:endParaRPr b="1" sz="1800">
                        <a:solidFill>
                          <a:schemeClr val="lt2"/>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dk1">
                          <a:alpha val="0"/>
                        </a:schemeClr>
                      </a:solidFill>
                      <a:prstDash val="solid"/>
                      <a:round/>
                      <a:headEnd len="sm" w="sm" type="none"/>
                      <a:tailEnd len="sm" w="sm" type="none"/>
                    </a:lnB>
                  </a:tcPr>
                </a:tc>
              </a:tr>
              <a:tr h="441950">
                <a:tc>
                  <a:txBody>
                    <a:bodyPr/>
                    <a:lstStyle/>
                    <a:p>
                      <a:pPr indent="0" lvl="0" marL="0" rtl="0" algn="l">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Gray Matter</a:t>
                      </a:r>
                      <a:endParaRPr b="1" sz="1800">
                        <a:solidFill>
                          <a:schemeClr val="dk1"/>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1"/>
                          </a:solidFill>
                          <a:latin typeface="Roboto"/>
                          <a:ea typeface="Roboto"/>
                          <a:cs typeface="Roboto"/>
                          <a:sym typeface="Roboto"/>
                        </a:rPr>
                        <a:t>Collection of Unmyelinated dendrites and cell bodies</a:t>
                      </a:r>
                      <a:endParaRPr sz="1600">
                        <a:solidFill>
                          <a:schemeClr val="dk1"/>
                        </a:solidFill>
                        <a:latin typeface="Roboto"/>
                        <a:ea typeface="Roboto"/>
                        <a:cs typeface="Roboto"/>
                        <a:sym typeface="Roboto"/>
                      </a:endParaRPr>
                    </a:p>
                    <a:p>
                      <a:pPr indent="0" lvl="0" marL="0" rtl="0" algn="l">
                        <a:spcBef>
                          <a:spcPts val="0"/>
                        </a:spcBef>
                        <a:spcAft>
                          <a:spcPts val="0"/>
                        </a:spcAft>
                        <a:buNone/>
                      </a:pPr>
                      <a:r>
                        <a:t/>
                      </a:r>
                      <a:endParaRPr sz="1600">
                        <a:solidFill>
                          <a:schemeClr val="dk1"/>
                        </a:solidFill>
                        <a:latin typeface="Roboto"/>
                        <a:ea typeface="Roboto"/>
                        <a:cs typeface="Roboto"/>
                        <a:sym typeface="Roboto"/>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lt1"/>
                      </a:solidFill>
                      <a:prstDash val="solid"/>
                      <a:round/>
                      <a:headEnd len="sm" w="sm" type="none"/>
                      <a:tailEnd len="sm" w="sm" type="none"/>
                    </a:lnB>
                  </a:tcPr>
                </a:tc>
              </a:tr>
              <a:tr h="441950">
                <a:tc>
                  <a:txBody>
                    <a:bodyPr/>
                    <a:lstStyle/>
                    <a:p>
                      <a:pPr indent="0" lvl="0" marL="0" rtl="0" algn="l">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White matter</a:t>
                      </a:r>
                      <a:endParaRPr b="1" sz="1800">
                        <a:solidFill>
                          <a:schemeClr val="dk1"/>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1"/>
                          </a:solidFill>
                          <a:latin typeface="Roboto"/>
                          <a:ea typeface="Roboto"/>
                          <a:cs typeface="Roboto"/>
                          <a:sym typeface="Roboto"/>
                        </a:rPr>
                        <a:t>Collection of myelinated fibers</a:t>
                      </a:r>
                      <a:endParaRPr sz="1600">
                        <a:solidFill>
                          <a:schemeClr val="dk1"/>
                        </a:solidFill>
                        <a:latin typeface="Roboto"/>
                        <a:ea typeface="Roboto"/>
                        <a:cs typeface="Roboto"/>
                        <a:sym typeface="Roboto"/>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441950">
                <a:tc>
                  <a:txBody>
                    <a:bodyPr/>
                    <a:lstStyle/>
                    <a:p>
                      <a:pPr indent="0" lvl="0" marL="0" rtl="0" algn="l">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Ganglion</a:t>
                      </a:r>
                      <a:endParaRPr b="1" sz="1800">
                        <a:solidFill>
                          <a:schemeClr val="dk1"/>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1"/>
                          </a:solidFill>
                          <a:latin typeface="Roboto"/>
                          <a:ea typeface="Roboto"/>
                          <a:cs typeface="Roboto"/>
                          <a:sym typeface="Roboto"/>
                        </a:rPr>
                        <a:t>Collection of Cell bodies outside of the CNS </a:t>
                      </a:r>
                      <a:endParaRPr sz="1600">
                        <a:solidFill>
                          <a:schemeClr val="dk1"/>
                        </a:solidFill>
                        <a:latin typeface="Roboto"/>
                        <a:ea typeface="Roboto"/>
                        <a:cs typeface="Roboto"/>
                        <a:sym typeface="Roboto"/>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bl>
          </a:graphicData>
        </a:graphic>
      </p:graphicFrame>
      <p:grpSp>
        <p:nvGrpSpPr>
          <p:cNvPr id="514" name="Google Shape;514;p25"/>
          <p:cNvGrpSpPr/>
          <p:nvPr/>
        </p:nvGrpSpPr>
        <p:grpSpPr>
          <a:xfrm>
            <a:off x="3283520" y="2097288"/>
            <a:ext cx="193800" cy="2345850"/>
            <a:chOff x="3278975" y="1979113"/>
            <a:chExt cx="193800" cy="2345850"/>
          </a:xfrm>
        </p:grpSpPr>
        <p:sp>
          <p:nvSpPr>
            <p:cNvPr id="515" name="Google Shape;515;p25"/>
            <p:cNvSpPr/>
            <p:nvPr/>
          </p:nvSpPr>
          <p:spPr>
            <a:xfrm>
              <a:off x="3278975" y="197911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5"/>
            <p:cNvSpPr/>
            <p:nvPr/>
          </p:nvSpPr>
          <p:spPr>
            <a:xfrm>
              <a:off x="3278975" y="241066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5"/>
            <p:cNvSpPr/>
            <p:nvPr/>
          </p:nvSpPr>
          <p:spPr>
            <a:xfrm>
              <a:off x="3278975" y="284221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5"/>
            <p:cNvSpPr/>
            <p:nvPr/>
          </p:nvSpPr>
          <p:spPr>
            <a:xfrm>
              <a:off x="3278975" y="327376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5"/>
            <p:cNvSpPr/>
            <p:nvPr/>
          </p:nvSpPr>
          <p:spPr>
            <a:xfrm>
              <a:off x="3278975" y="370531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5"/>
            <p:cNvSpPr/>
            <p:nvPr/>
          </p:nvSpPr>
          <p:spPr>
            <a:xfrm>
              <a:off x="3278975" y="413686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1" name="Google Shape;521;p25"/>
            <p:cNvCxnSpPr>
              <a:stCxn id="515" idx="1"/>
              <a:endCxn id="520" idx="1"/>
            </p:cNvCxnSpPr>
            <p:nvPr/>
          </p:nvCxnSpPr>
          <p:spPr>
            <a:xfrm>
              <a:off x="3278975" y="2073163"/>
              <a:ext cx="600" cy="2157900"/>
            </a:xfrm>
            <a:prstGeom prst="bentConnector3">
              <a:avLst>
                <a:gd fmla="val -39687500" name="adj1"/>
              </a:avLst>
            </a:prstGeom>
            <a:noFill/>
            <a:ln cap="flat" cmpd="sng" w="28575">
              <a:solidFill>
                <a:schemeClr val="lt1"/>
              </a:solidFill>
              <a:prstDash val="solid"/>
              <a:round/>
              <a:headEnd len="med" w="med" type="none"/>
              <a:tailEnd len="med" w="med" type="none"/>
            </a:ln>
          </p:spPr>
        </p:cxnSp>
        <p:cxnSp>
          <p:nvCxnSpPr>
            <p:cNvPr id="522" name="Google Shape;522;p25"/>
            <p:cNvCxnSpPr>
              <a:stCxn id="516" idx="1"/>
              <a:endCxn id="519" idx="1"/>
            </p:cNvCxnSpPr>
            <p:nvPr/>
          </p:nvCxnSpPr>
          <p:spPr>
            <a:xfrm>
              <a:off x="3278975" y="2504713"/>
              <a:ext cx="600" cy="1294800"/>
            </a:xfrm>
            <a:prstGeom prst="bentConnector3">
              <a:avLst>
                <a:gd fmla="val -39687500" name="adj1"/>
              </a:avLst>
            </a:prstGeom>
            <a:noFill/>
            <a:ln cap="flat" cmpd="sng" w="28575">
              <a:solidFill>
                <a:schemeClr val="lt1"/>
              </a:solidFill>
              <a:prstDash val="solid"/>
              <a:round/>
              <a:headEnd len="med" w="med" type="none"/>
              <a:tailEnd len="med" w="med" type="none"/>
            </a:ln>
          </p:spPr>
        </p:cxnSp>
        <p:cxnSp>
          <p:nvCxnSpPr>
            <p:cNvPr id="523" name="Google Shape;523;p25"/>
            <p:cNvCxnSpPr>
              <a:stCxn id="517" idx="1"/>
              <a:endCxn id="518" idx="1"/>
            </p:cNvCxnSpPr>
            <p:nvPr/>
          </p:nvCxnSpPr>
          <p:spPr>
            <a:xfrm>
              <a:off x="3278975" y="2936263"/>
              <a:ext cx="600" cy="431700"/>
            </a:xfrm>
            <a:prstGeom prst="bentConnector3">
              <a:avLst>
                <a:gd fmla="val -39687500" name="adj1"/>
              </a:avLst>
            </a:prstGeom>
            <a:noFill/>
            <a:ln cap="flat" cmpd="sng" w="28575">
              <a:solidFill>
                <a:schemeClr val="lt1"/>
              </a:solidFill>
              <a:prstDash val="solid"/>
              <a:round/>
              <a:headEnd len="med" w="med" type="none"/>
              <a:tailEnd len="med" w="med" type="none"/>
            </a:ln>
          </p:spPr>
        </p:cxnSp>
      </p:grpSp>
      <p:sp>
        <p:nvSpPr>
          <p:cNvPr id="524" name="Google Shape;524;p25"/>
          <p:cNvSpPr txBox="1"/>
          <p:nvPr/>
        </p:nvSpPr>
        <p:spPr>
          <a:xfrm>
            <a:off x="716725" y="854317"/>
            <a:ext cx="7713900" cy="27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800">
              <a:solidFill>
                <a:schemeClr val="dk1"/>
              </a:solidFill>
              <a:latin typeface="Barlow Semi Condensed"/>
              <a:ea typeface="Barlow Semi Condensed"/>
              <a:cs typeface="Barlow Semi Condensed"/>
              <a:sym typeface="Barlow Semi Condensed"/>
            </a:endParaRPr>
          </a:p>
        </p:txBody>
      </p:sp>
      <p:pic>
        <p:nvPicPr>
          <p:cNvPr id="525" name="Google Shape;525;p25"/>
          <p:cNvPicPr preferRelativeResize="0"/>
          <p:nvPr/>
        </p:nvPicPr>
        <p:blipFill>
          <a:blip r:embed="rId3">
            <a:alphaModFix/>
          </a:blip>
          <a:stretch>
            <a:fillRect/>
          </a:stretch>
        </p:blipFill>
        <p:spPr>
          <a:xfrm>
            <a:off x="65645" y="1315313"/>
            <a:ext cx="2928125" cy="1647075"/>
          </a:xfrm>
          <a:prstGeom prst="rect">
            <a:avLst/>
          </a:prstGeom>
          <a:noFill/>
          <a:ln>
            <a:noFill/>
          </a:ln>
        </p:spPr>
      </p:pic>
      <p:pic>
        <p:nvPicPr>
          <p:cNvPr id="526" name="Google Shape;526;p25"/>
          <p:cNvPicPr preferRelativeResize="0"/>
          <p:nvPr/>
        </p:nvPicPr>
        <p:blipFill>
          <a:blip r:embed="rId4">
            <a:alphaModFix/>
          </a:blip>
          <a:stretch>
            <a:fillRect/>
          </a:stretch>
        </p:blipFill>
        <p:spPr>
          <a:xfrm>
            <a:off x="65645" y="2782264"/>
            <a:ext cx="2928125" cy="199596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6"/>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Definitions: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Somatic :</a:t>
            </a:r>
            <a:r>
              <a:rPr b="0" lang="en"/>
              <a:t> to or from skin and skeletal tissue</a:t>
            </a:r>
            <a:endParaRPr b="0"/>
          </a:p>
          <a:p>
            <a:pPr indent="0" lvl="0" marL="0" rtl="0" algn="ctr">
              <a:spcBef>
                <a:spcPts val="0"/>
              </a:spcBef>
              <a:spcAft>
                <a:spcPts val="0"/>
              </a:spcAft>
              <a:buNone/>
            </a:pPr>
            <a:r>
              <a:t/>
            </a:r>
            <a:endParaRPr b="0"/>
          </a:p>
          <a:p>
            <a:pPr indent="0" lvl="0" marL="0" rtl="0" algn="ctr">
              <a:spcBef>
                <a:spcPts val="0"/>
              </a:spcBef>
              <a:spcAft>
                <a:spcPts val="0"/>
              </a:spcAft>
              <a:buNone/>
            </a:pPr>
            <a:r>
              <a:rPr lang="en"/>
              <a:t>Visceral : </a:t>
            </a:r>
            <a:r>
              <a:rPr b="0" lang="en"/>
              <a:t>to or from internal organs</a:t>
            </a:r>
            <a:endParaRPr b="0"/>
          </a:p>
          <a:p>
            <a:pPr indent="0" lvl="0" marL="0" rtl="0" algn="ctr">
              <a:spcBef>
                <a:spcPts val="0"/>
              </a:spcBef>
              <a:spcAft>
                <a:spcPts val="0"/>
              </a:spcAft>
              <a:buNone/>
            </a:pPr>
            <a:r>
              <a:t/>
            </a:r>
            <a:endParaRPr/>
          </a:p>
          <a:p>
            <a:pPr indent="0" lvl="0" marL="0" rtl="0" algn="ctr">
              <a:spcBef>
                <a:spcPts val="0"/>
              </a:spcBef>
              <a:spcAft>
                <a:spcPts val="0"/>
              </a:spcAft>
              <a:buNone/>
            </a:pPr>
            <a:r>
              <a:rPr lang="en"/>
              <a:t>Special : </a:t>
            </a:r>
            <a:r>
              <a:rPr b="0" lang="en"/>
              <a:t>If it travels from our special senses (i.e.: sight, smell, taste, hearing and balance -</a:t>
            </a:r>
            <a:endParaRPr b="0"/>
          </a:p>
          <a:p>
            <a:pPr indent="0" lvl="0" marL="0" rtl="0" algn="ctr">
              <a:spcBef>
                <a:spcPts val="0"/>
              </a:spcBef>
              <a:spcAft>
                <a:spcPts val="0"/>
              </a:spcAft>
              <a:buNone/>
            </a:pPr>
            <a:r>
              <a:rPr b="0" lang="en"/>
              <a:t>NOT touch)</a:t>
            </a:r>
            <a:endParaRPr b="0"/>
          </a:p>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35" name="Shape 535"/>
        <p:cNvGrpSpPr/>
        <p:nvPr/>
      </p:nvGrpSpPr>
      <p:grpSpPr>
        <a:xfrm>
          <a:off x="0" y="0"/>
          <a:ext cx="0" cy="0"/>
          <a:chOff x="0" y="0"/>
          <a:chExt cx="0" cy="0"/>
        </a:xfrm>
      </p:grpSpPr>
      <p:sp>
        <p:nvSpPr>
          <p:cNvPr id="536" name="Google Shape;536;p27"/>
          <p:cNvSpPr/>
          <p:nvPr/>
        </p:nvSpPr>
        <p:spPr>
          <a:xfrm>
            <a:off x="3710425" y="910588"/>
            <a:ext cx="4720200" cy="441900"/>
          </a:xfrm>
          <a:prstGeom prst="roundRect">
            <a:avLst>
              <a:gd fmla="val 35268"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7"/>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Understanding Terminology</a:t>
            </a:r>
            <a:endParaRPr/>
          </a:p>
        </p:txBody>
      </p:sp>
      <p:graphicFrame>
        <p:nvGraphicFramePr>
          <p:cNvPr id="538" name="Google Shape;538;p27"/>
          <p:cNvGraphicFramePr/>
          <p:nvPr/>
        </p:nvGraphicFramePr>
        <p:xfrm>
          <a:off x="3812288" y="910596"/>
          <a:ext cx="3000000" cy="3000000"/>
        </p:xfrm>
        <a:graphic>
          <a:graphicData uri="http://schemas.openxmlformats.org/drawingml/2006/table">
            <a:tbl>
              <a:tblPr>
                <a:noFill/>
                <a:tableStyleId>{ADAA5F16-6461-4AE5-BC31-F6456FA7607E}</a:tableStyleId>
              </a:tblPr>
              <a:tblGrid>
                <a:gridCol w="2665850"/>
                <a:gridCol w="2665850"/>
              </a:tblGrid>
              <a:tr h="472150">
                <a:tc>
                  <a:txBody>
                    <a:bodyPr/>
                    <a:lstStyle/>
                    <a:p>
                      <a:pPr indent="0" lvl="0" marL="0" rtl="0" algn="l">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Term</a:t>
                      </a:r>
                      <a:endParaRPr b="1" sz="1800">
                        <a:solidFill>
                          <a:schemeClr val="lt2"/>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 sz="1800">
                          <a:solidFill>
                            <a:schemeClr val="lt2"/>
                          </a:solidFill>
                          <a:latin typeface="Barlow Semi Condensed"/>
                          <a:ea typeface="Barlow Semi Condensed"/>
                          <a:cs typeface="Barlow Semi Condensed"/>
                          <a:sym typeface="Barlow Semi Condensed"/>
                        </a:rPr>
                        <a:t>Meaning</a:t>
                      </a:r>
                      <a:endParaRPr b="1" sz="1800">
                        <a:solidFill>
                          <a:schemeClr val="lt2"/>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dk1">
                          <a:alpha val="0"/>
                        </a:schemeClr>
                      </a:solidFill>
                      <a:prstDash val="solid"/>
                      <a:round/>
                      <a:headEnd len="sm" w="sm" type="none"/>
                      <a:tailEnd len="sm" w="sm" type="none"/>
                    </a:lnB>
                  </a:tcPr>
                </a:tc>
              </a:tr>
              <a:tr h="1336900">
                <a:tc>
                  <a:txBody>
                    <a:bodyPr/>
                    <a:lstStyle/>
                    <a:p>
                      <a:pPr indent="0" lvl="0" marL="0" rtl="0" algn="l">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Motor Neuron</a:t>
                      </a:r>
                      <a:endParaRPr b="1" sz="1800">
                        <a:solidFill>
                          <a:schemeClr val="dk1"/>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1"/>
                          </a:solidFill>
                          <a:latin typeface="Roboto"/>
                          <a:ea typeface="Roboto"/>
                          <a:cs typeface="Roboto"/>
                          <a:sym typeface="Roboto"/>
                        </a:rPr>
                        <a:t>Efferent </a:t>
                      </a:r>
                      <a:endParaRPr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General Somatic = Spinal</a:t>
                      </a:r>
                      <a:endParaRPr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General Visceral = Autonomic</a:t>
                      </a:r>
                      <a:endParaRPr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UMN and LMN</a:t>
                      </a:r>
                      <a:endParaRPr sz="1600">
                        <a:solidFill>
                          <a:schemeClr val="dk1"/>
                        </a:solidFill>
                        <a:latin typeface="Roboto"/>
                        <a:ea typeface="Roboto"/>
                        <a:cs typeface="Roboto"/>
                        <a:sym typeface="Roboto"/>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lt1"/>
                      </a:solidFill>
                      <a:prstDash val="solid"/>
                      <a:round/>
                      <a:headEnd len="sm" w="sm" type="none"/>
                      <a:tailEnd len="sm" w="sm" type="none"/>
                    </a:lnB>
                  </a:tcPr>
                </a:tc>
              </a:tr>
              <a:tr h="1469400">
                <a:tc>
                  <a:txBody>
                    <a:bodyPr/>
                    <a:lstStyle/>
                    <a:p>
                      <a:pPr indent="0" lvl="0" marL="0" rtl="0" algn="l">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Sensory Neuron</a:t>
                      </a:r>
                      <a:endParaRPr b="1" sz="1800">
                        <a:solidFill>
                          <a:schemeClr val="dk1"/>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1"/>
                          </a:solidFill>
                          <a:latin typeface="Roboto"/>
                          <a:ea typeface="Roboto"/>
                          <a:cs typeface="Roboto"/>
                          <a:sym typeface="Roboto"/>
                        </a:rPr>
                        <a:t>Afferent </a:t>
                      </a:r>
                      <a:endParaRPr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General</a:t>
                      </a:r>
                      <a:r>
                        <a:rPr lang="en" sz="1600">
                          <a:solidFill>
                            <a:schemeClr val="dk1"/>
                          </a:solidFill>
                          <a:latin typeface="Roboto"/>
                          <a:ea typeface="Roboto"/>
                          <a:cs typeface="Roboto"/>
                          <a:sym typeface="Roboto"/>
                        </a:rPr>
                        <a:t> Somatic = Spinal </a:t>
                      </a:r>
                      <a:endParaRPr sz="1600">
                        <a:solidFill>
                          <a:schemeClr val="dk1"/>
                        </a:solidFill>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General Visceral = Autonomic</a:t>
                      </a:r>
                      <a:endParaRPr sz="1600">
                        <a:solidFill>
                          <a:schemeClr val="dk1"/>
                        </a:solidFill>
                        <a:latin typeface="Roboto"/>
                        <a:ea typeface="Roboto"/>
                        <a:cs typeface="Roboto"/>
                        <a:sym typeface="Roboto"/>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1469400">
                <a:tc>
                  <a:txBody>
                    <a:bodyPr/>
                    <a:lstStyle/>
                    <a:p>
                      <a:pPr indent="0" lvl="0" marL="0" rtl="0" algn="l">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Interneurons</a:t>
                      </a:r>
                      <a:endParaRPr b="1" sz="1800">
                        <a:solidFill>
                          <a:schemeClr val="dk1"/>
                        </a:solidFill>
                        <a:latin typeface="Barlow Semi Condensed"/>
                        <a:ea typeface="Barlow Semi Condensed"/>
                        <a:cs typeface="Barlow Semi Condensed"/>
                        <a:sym typeface="Barlow Semi Condensed"/>
                      </a:endParaRPr>
                    </a:p>
                  </a:txBody>
                  <a:tcPr marT="68575" marB="68575" marR="91425" marL="91425">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1"/>
                          </a:solidFill>
                          <a:latin typeface="Roboto"/>
                          <a:ea typeface="Roboto"/>
                          <a:cs typeface="Roboto"/>
                          <a:sym typeface="Roboto"/>
                        </a:rPr>
                        <a:t>Relay information </a:t>
                      </a:r>
                      <a:r>
                        <a:rPr lang="en" sz="1600">
                          <a:solidFill>
                            <a:schemeClr val="dk1"/>
                          </a:solidFill>
                          <a:latin typeface="Roboto"/>
                          <a:ea typeface="Roboto"/>
                          <a:cs typeface="Roboto"/>
                          <a:sym typeface="Roboto"/>
                        </a:rPr>
                        <a:t>between sensory and motor</a:t>
                      </a:r>
                      <a:endParaRPr sz="1600">
                        <a:solidFill>
                          <a:schemeClr val="dk1"/>
                        </a:solidFill>
                        <a:latin typeface="Roboto"/>
                        <a:ea typeface="Roboto"/>
                        <a:cs typeface="Roboto"/>
                        <a:sym typeface="Roboto"/>
                      </a:endParaRPr>
                    </a:p>
                  </a:txBody>
                  <a:tcPr marT="68575" marB="68575" marR="91425" marL="91425">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bl>
          </a:graphicData>
        </a:graphic>
      </p:graphicFrame>
      <p:grpSp>
        <p:nvGrpSpPr>
          <p:cNvPr id="539" name="Google Shape;539;p27"/>
          <p:cNvGrpSpPr/>
          <p:nvPr/>
        </p:nvGrpSpPr>
        <p:grpSpPr>
          <a:xfrm>
            <a:off x="3740575" y="1917263"/>
            <a:ext cx="193800" cy="2345850"/>
            <a:chOff x="3278975" y="1979113"/>
            <a:chExt cx="193800" cy="2345850"/>
          </a:xfrm>
        </p:grpSpPr>
        <p:sp>
          <p:nvSpPr>
            <p:cNvPr id="540" name="Google Shape;540;p27"/>
            <p:cNvSpPr/>
            <p:nvPr/>
          </p:nvSpPr>
          <p:spPr>
            <a:xfrm>
              <a:off x="3278975" y="197911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7"/>
            <p:cNvSpPr/>
            <p:nvPr/>
          </p:nvSpPr>
          <p:spPr>
            <a:xfrm>
              <a:off x="3278975" y="241066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7"/>
            <p:cNvSpPr/>
            <p:nvPr/>
          </p:nvSpPr>
          <p:spPr>
            <a:xfrm>
              <a:off x="3278975" y="284221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7"/>
            <p:cNvSpPr/>
            <p:nvPr/>
          </p:nvSpPr>
          <p:spPr>
            <a:xfrm>
              <a:off x="3278975" y="327376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7"/>
            <p:cNvSpPr/>
            <p:nvPr/>
          </p:nvSpPr>
          <p:spPr>
            <a:xfrm>
              <a:off x="3278975" y="370531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7"/>
            <p:cNvSpPr/>
            <p:nvPr/>
          </p:nvSpPr>
          <p:spPr>
            <a:xfrm>
              <a:off x="3278975" y="413686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6" name="Google Shape;546;p27"/>
            <p:cNvCxnSpPr>
              <a:stCxn id="540" idx="1"/>
              <a:endCxn id="545" idx="1"/>
            </p:cNvCxnSpPr>
            <p:nvPr/>
          </p:nvCxnSpPr>
          <p:spPr>
            <a:xfrm>
              <a:off x="3278975" y="2073163"/>
              <a:ext cx="600" cy="2157900"/>
            </a:xfrm>
            <a:prstGeom prst="bentConnector3">
              <a:avLst>
                <a:gd fmla="val -39687500" name="adj1"/>
              </a:avLst>
            </a:prstGeom>
            <a:noFill/>
            <a:ln cap="flat" cmpd="sng" w="28575">
              <a:solidFill>
                <a:schemeClr val="lt1"/>
              </a:solidFill>
              <a:prstDash val="solid"/>
              <a:round/>
              <a:headEnd len="med" w="med" type="none"/>
              <a:tailEnd len="med" w="med" type="none"/>
            </a:ln>
          </p:spPr>
        </p:cxnSp>
        <p:cxnSp>
          <p:nvCxnSpPr>
            <p:cNvPr id="547" name="Google Shape;547;p27"/>
            <p:cNvCxnSpPr>
              <a:stCxn id="541" idx="1"/>
              <a:endCxn id="544" idx="1"/>
            </p:cNvCxnSpPr>
            <p:nvPr/>
          </p:nvCxnSpPr>
          <p:spPr>
            <a:xfrm>
              <a:off x="3278975" y="2504713"/>
              <a:ext cx="600" cy="1294800"/>
            </a:xfrm>
            <a:prstGeom prst="bentConnector3">
              <a:avLst>
                <a:gd fmla="val -39687500" name="adj1"/>
              </a:avLst>
            </a:prstGeom>
            <a:noFill/>
            <a:ln cap="flat" cmpd="sng" w="28575">
              <a:solidFill>
                <a:schemeClr val="lt1"/>
              </a:solidFill>
              <a:prstDash val="solid"/>
              <a:round/>
              <a:headEnd len="med" w="med" type="none"/>
              <a:tailEnd len="med" w="med" type="none"/>
            </a:ln>
          </p:spPr>
        </p:cxnSp>
        <p:cxnSp>
          <p:nvCxnSpPr>
            <p:cNvPr id="548" name="Google Shape;548;p27"/>
            <p:cNvCxnSpPr>
              <a:stCxn id="542" idx="1"/>
              <a:endCxn id="543" idx="1"/>
            </p:cNvCxnSpPr>
            <p:nvPr/>
          </p:nvCxnSpPr>
          <p:spPr>
            <a:xfrm>
              <a:off x="3278975" y="2936263"/>
              <a:ext cx="600" cy="431700"/>
            </a:xfrm>
            <a:prstGeom prst="bentConnector3">
              <a:avLst>
                <a:gd fmla="val -39687500" name="adj1"/>
              </a:avLst>
            </a:prstGeom>
            <a:noFill/>
            <a:ln cap="flat" cmpd="sng" w="28575">
              <a:solidFill>
                <a:schemeClr val="lt1"/>
              </a:solidFill>
              <a:prstDash val="solid"/>
              <a:round/>
              <a:headEnd len="med" w="med" type="none"/>
              <a:tailEnd len="med" w="med" type="none"/>
            </a:ln>
          </p:spPr>
        </p:cxnSp>
      </p:grpSp>
      <p:sp>
        <p:nvSpPr>
          <p:cNvPr id="549" name="Google Shape;549;p27"/>
          <p:cNvSpPr txBox="1"/>
          <p:nvPr/>
        </p:nvSpPr>
        <p:spPr>
          <a:xfrm>
            <a:off x="951775" y="871542"/>
            <a:ext cx="7713900" cy="27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800">
              <a:solidFill>
                <a:schemeClr val="dk1"/>
              </a:solidFill>
              <a:latin typeface="Barlow Semi Condensed"/>
              <a:ea typeface="Barlow Semi Condensed"/>
              <a:cs typeface="Barlow Semi Condensed"/>
              <a:sym typeface="Barlow Semi Condensed"/>
            </a:endParaRPr>
          </a:p>
        </p:txBody>
      </p:sp>
      <p:pic>
        <p:nvPicPr>
          <p:cNvPr id="550" name="Google Shape;550;p27"/>
          <p:cNvPicPr preferRelativeResize="0"/>
          <p:nvPr/>
        </p:nvPicPr>
        <p:blipFill>
          <a:blip r:embed="rId3">
            <a:alphaModFix/>
          </a:blip>
          <a:stretch>
            <a:fillRect/>
          </a:stretch>
        </p:blipFill>
        <p:spPr>
          <a:xfrm>
            <a:off x="58975" y="1864878"/>
            <a:ext cx="3688200" cy="24506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28"/>
          <p:cNvSpPr txBox="1"/>
          <p:nvPr>
            <p:ph type="ctrTitle"/>
          </p:nvPr>
        </p:nvSpPr>
        <p:spPr>
          <a:xfrm>
            <a:off x="1967100" y="35945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UMN vs LMN</a:t>
            </a:r>
            <a:endParaRPr/>
          </a:p>
        </p:txBody>
      </p:sp>
      <p:pic>
        <p:nvPicPr>
          <p:cNvPr id="556" name="Google Shape;556;p28"/>
          <p:cNvPicPr preferRelativeResize="0"/>
          <p:nvPr/>
        </p:nvPicPr>
        <p:blipFill>
          <a:blip r:embed="rId3">
            <a:alphaModFix/>
          </a:blip>
          <a:stretch>
            <a:fillRect/>
          </a:stretch>
        </p:blipFill>
        <p:spPr>
          <a:xfrm>
            <a:off x="319375" y="931175"/>
            <a:ext cx="4164996" cy="3967150"/>
          </a:xfrm>
          <a:prstGeom prst="rect">
            <a:avLst/>
          </a:prstGeom>
          <a:noFill/>
          <a:ln>
            <a:noFill/>
          </a:ln>
        </p:spPr>
      </p:pic>
      <p:pic>
        <p:nvPicPr>
          <p:cNvPr id="557" name="Google Shape;557;p28"/>
          <p:cNvPicPr preferRelativeResize="0"/>
          <p:nvPr/>
        </p:nvPicPr>
        <p:blipFill>
          <a:blip r:embed="rId4">
            <a:alphaModFix/>
          </a:blip>
          <a:stretch>
            <a:fillRect/>
          </a:stretch>
        </p:blipFill>
        <p:spPr>
          <a:xfrm>
            <a:off x="4630596" y="1636275"/>
            <a:ext cx="4354829" cy="21102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61" name="Shape 561"/>
        <p:cNvGrpSpPr/>
        <p:nvPr/>
      </p:nvGrpSpPr>
      <p:grpSpPr>
        <a:xfrm>
          <a:off x="0" y="0"/>
          <a:ext cx="0" cy="0"/>
          <a:chOff x="0" y="0"/>
          <a:chExt cx="0" cy="0"/>
        </a:xfrm>
      </p:grpSpPr>
      <p:sp>
        <p:nvSpPr>
          <p:cNvPr id="562" name="Google Shape;562;p29"/>
          <p:cNvSpPr/>
          <p:nvPr/>
        </p:nvSpPr>
        <p:spPr>
          <a:xfrm>
            <a:off x="3022975" y="686000"/>
            <a:ext cx="5841600" cy="441900"/>
          </a:xfrm>
          <a:prstGeom prst="roundRect">
            <a:avLst>
              <a:gd fmla="val 35268"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9"/>
          <p:cNvSpPr txBox="1"/>
          <p:nvPr>
            <p:ph type="ctrTitle"/>
          </p:nvPr>
        </p:nvSpPr>
        <p:spPr>
          <a:xfrm>
            <a:off x="2082475" y="173900"/>
            <a:ext cx="5209800" cy="51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Understanding Terminology</a:t>
            </a:r>
            <a:endParaRPr/>
          </a:p>
        </p:txBody>
      </p:sp>
      <p:graphicFrame>
        <p:nvGraphicFramePr>
          <p:cNvPr id="564" name="Google Shape;564;p29"/>
          <p:cNvGraphicFramePr/>
          <p:nvPr/>
        </p:nvGraphicFramePr>
        <p:xfrm>
          <a:off x="3086588" y="685996"/>
          <a:ext cx="3000000" cy="3000000"/>
        </p:xfrm>
        <a:graphic>
          <a:graphicData uri="http://schemas.openxmlformats.org/drawingml/2006/table">
            <a:tbl>
              <a:tblPr>
                <a:noFill/>
                <a:tableStyleId>{ADAA5F16-6461-4AE5-BC31-F6456FA7607E}</a:tableStyleId>
              </a:tblPr>
              <a:tblGrid>
                <a:gridCol w="3441800"/>
                <a:gridCol w="2659725"/>
              </a:tblGrid>
              <a:tr h="437625">
                <a:tc>
                  <a:txBody>
                    <a:bodyPr/>
                    <a:lstStyle/>
                    <a:p>
                      <a:pPr indent="0" lvl="0" marL="0" rtl="0" algn="l">
                        <a:spcBef>
                          <a:spcPts val="0"/>
                        </a:spcBef>
                        <a:spcAft>
                          <a:spcPts val="0"/>
                        </a:spcAft>
                        <a:buNone/>
                      </a:pPr>
                      <a:r>
                        <a:rPr b="1" lang="en" sz="1800">
                          <a:solidFill>
                            <a:schemeClr val="lt2"/>
                          </a:solidFill>
                          <a:latin typeface="Barlow Semi Condensed"/>
                          <a:ea typeface="Barlow Semi Condensed"/>
                          <a:cs typeface="Barlow Semi Condensed"/>
                          <a:sym typeface="Barlow Semi Condensed"/>
                        </a:rPr>
                        <a:t>Term</a:t>
                      </a:r>
                      <a:endParaRPr b="1" sz="1800">
                        <a:solidFill>
                          <a:schemeClr val="lt2"/>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 sz="1800">
                          <a:solidFill>
                            <a:schemeClr val="lt2"/>
                          </a:solidFill>
                          <a:latin typeface="Barlow Semi Condensed"/>
                          <a:ea typeface="Barlow Semi Condensed"/>
                          <a:cs typeface="Barlow Semi Condensed"/>
                          <a:sym typeface="Barlow Semi Condensed"/>
                        </a:rPr>
                        <a:t>Meaning</a:t>
                      </a:r>
                      <a:endParaRPr b="1" sz="1800">
                        <a:solidFill>
                          <a:schemeClr val="lt2"/>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dk1">
                          <a:alpha val="0"/>
                        </a:schemeClr>
                      </a:solidFill>
                      <a:prstDash val="solid"/>
                      <a:round/>
                      <a:headEnd len="sm" w="sm" type="none"/>
                      <a:tailEnd len="sm" w="sm" type="none"/>
                    </a:lnB>
                  </a:tcPr>
                </a:tc>
              </a:tr>
              <a:tr h="1569375">
                <a:tc>
                  <a:txBody>
                    <a:bodyPr/>
                    <a:lstStyle/>
                    <a:p>
                      <a:pPr indent="0" lvl="0" marL="0" rtl="0" algn="l">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Special Motor</a:t>
                      </a:r>
                      <a:endParaRPr b="1" sz="1800">
                        <a:solidFill>
                          <a:schemeClr val="dk1"/>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600">
                          <a:solidFill>
                            <a:schemeClr val="dk1"/>
                          </a:solidFill>
                          <a:latin typeface="Roboto"/>
                          <a:ea typeface="Roboto"/>
                          <a:cs typeface="Roboto"/>
                          <a:sym typeface="Roboto"/>
                        </a:rPr>
                        <a:t>Special visceral motor </a:t>
                      </a:r>
                      <a:r>
                        <a:rPr lang="en" sz="1600">
                          <a:solidFill>
                            <a:schemeClr val="dk1"/>
                          </a:solidFill>
                          <a:latin typeface="Roboto"/>
                          <a:ea typeface="Roboto"/>
                          <a:cs typeface="Roboto"/>
                          <a:sym typeface="Roboto"/>
                        </a:rPr>
                        <a:t>muscles derived from pharyngeal arches (Mastication, facial expression etc.)</a:t>
                      </a:r>
                      <a:endParaRPr sz="1600">
                        <a:solidFill>
                          <a:schemeClr val="dk1"/>
                        </a:solidFill>
                        <a:latin typeface="Roboto"/>
                        <a:ea typeface="Roboto"/>
                        <a:cs typeface="Roboto"/>
                        <a:sym typeface="Roboto"/>
                      </a:endParaRPr>
                    </a:p>
                    <a:p>
                      <a:pPr indent="0" lvl="0" marL="0" rtl="0" algn="l">
                        <a:spcBef>
                          <a:spcPts val="0"/>
                        </a:spcBef>
                        <a:spcAft>
                          <a:spcPts val="0"/>
                        </a:spcAft>
                        <a:buNone/>
                      </a:pPr>
                      <a:r>
                        <a:t/>
                      </a:r>
                      <a:endParaRPr sz="1600">
                        <a:solidFill>
                          <a:schemeClr val="dk1"/>
                        </a:solidFill>
                        <a:latin typeface="Roboto"/>
                        <a:ea typeface="Roboto"/>
                        <a:cs typeface="Roboto"/>
                        <a:sym typeface="Roboto"/>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dk1">
                          <a:alpha val="0"/>
                        </a:schemeClr>
                      </a:solidFill>
                      <a:prstDash val="solid"/>
                      <a:round/>
                      <a:headEnd len="sm" w="sm" type="none"/>
                      <a:tailEnd len="sm" w="sm" type="none"/>
                    </a:lnT>
                    <a:lnB cap="flat" cmpd="sng" w="38100">
                      <a:solidFill>
                        <a:schemeClr val="lt1"/>
                      </a:solidFill>
                      <a:prstDash val="solid"/>
                      <a:round/>
                      <a:headEnd len="sm" w="sm" type="none"/>
                      <a:tailEnd len="sm" w="sm" type="none"/>
                    </a:lnB>
                  </a:tcPr>
                </a:tc>
              </a:tr>
              <a:tr h="2527225">
                <a:tc>
                  <a:txBody>
                    <a:bodyPr/>
                    <a:lstStyle/>
                    <a:p>
                      <a:pPr indent="0" lvl="0" marL="0" marR="357002" rtl="0" algn="l">
                        <a:spcBef>
                          <a:spcPts val="0"/>
                        </a:spcBef>
                        <a:spcAft>
                          <a:spcPts val="0"/>
                        </a:spcAft>
                        <a:buNone/>
                      </a:pPr>
                      <a:r>
                        <a:rPr b="1" lang="en" sz="1800">
                          <a:solidFill>
                            <a:schemeClr val="dk1"/>
                          </a:solidFill>
                          <a:latin typeface="Barlow Semi Condensed"/>
                          <a:ea typeface="Barlow Semi Condensed"/>
                          <a:cs typeface="Barlow Semi Condensed"/>
                          <a:sym typeface="Barlow Semi Condensed"/>
                        </a:rPr>
                        <a:t>Special </a:t>
                      </a:r>
                      <a:r>
                        <a:rPr b="1" lang="en" sz="1800">
                          <a:solidFill>
                            <a:schemeClr val="dk1"/>
                          </a:solidFill>
                          <a:latin typeface="Barlow Semi Condensed"/>
                          <a:ea typeface="Barlow Semi Condensed"/>
                          <a:cs typeface="Barlow Semi Condensed"/>
                          <a:sym typeface="Barlow Semi Condensed"/>
                        </a:rPr>
                        <a:t>Sensory </a:t>
                      </a:r>
                      <a:endParaRPr b="1" sz="1800">
                        <a:solidFill>
                          <a:schemeClr val="dk1"/>
                        </a:solidFill>
                        <a:latin typeface="Barlow Semi Condensed"/>
                        <a:ea typeface="Barlow Semi Condensed"/>
                        <a:cs typeface="Barlow Semi Condensed"/>
                        <a:sym typeface="Barlow Semi Condensed"/>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600">
                          <a:solidFill>
                            <a:schemeClr val="dk1"/>
                          </a:solidFill>
                          <a:latin typeface="Roboto"/>
                          <a:ea typeface="Roboto"/>
                          <a:cs typeface="Roboto"/>
                          <a:sym typeface="Roboto"/>
                        </a:rPr>
                        <a:t>Special somatic sensory</a:t>
                      </a:r>
                      <a:r>
                        <a:rPr lang="en" sz="1600">
                          <a:solidFill>
                            <a:schemeClr val="dk1"/>
                          </a:solidFill>
                          <a:latin typeface="Roboto"/>
                          <a:ea typeface="Roboto"/>
                          <a:cs typeface="Roboto"/>
                          <a:sym typeface="Roboto"/>
                        </a:rPr>
                        <a:t> senses derived from ectoderm (e.g. sight, sound, balance).</a:t>
                      </a:r>
                      <a:endParaRPr sz="1600">
                        <a:solidFill>
                          <a:schemeClr val="dk1"/>
                        </a:solidFill>
                        <a:latin typeface="Roboto"/>
                        <a:ea typeface="Roboto"/>
                        <a:cs typeface="Roboto"/>
                        <a:sym typeface="Roboto"/>
                      </a:endParaRPr>
                    </a:p>
                    <a:p>
                      <a:pPr indent="0" lvl="0" marL="0" rtl="0" algn="l">
                        <a:spcBef>
                          <a:spcPts val="0"/>
                        </a:spcBef>
                        <a:spcAft>
                          <a:spcPts val="0"/>
                        </a:spcAft>
                        <a:buNone/>
                      </a:pPr>
                      <a:r>
                        <a:t/>
                      </a:r>
                      <a:endParaRPr b="1" sz="1600">
                        <a:solidFill>
                          <a:schemeClr val="dk1"/>
                        </a:solidFill>
                        <a:latin typeface="Roboto"/>
                        <a:ea typeface="Roboto"/>
                        <a:cs typeface="Roboto"/>
                        <a:sym typeface="Roboto"/>
                      </a:endParaRPr>
                    </a:p>
                    <a:p>
                      <a:pPr indent="0" lvl="0" marL="0" rtl="0" algn="l">
                        <a:spcBef>
                          <a:spcPts val="0"/>
                        </a:spcBef>
                        <a:spcAft>
                          <a:spcPts val="0"/>
                        </a:spcAft>
                        <a:buNone/>
                      </a:pPr>
                      <a:r>
                        <a:rPr b="1" lang="en" sz="1600">
                          <a:solidFill>
                            <a:schemeClr val="dk1"/>
                          </a:solidFill>
                          <a:latin typeface="Roboto"/>
                          <a:ea typeface="Roboto"/>
                          <a:cs typeface="Roboto"/>
                          <a:sym typeface="Roboto"/>
                        </a:rPr>
                        <a:t>Special visceral sensory</a:t>
                      </a:r>
                      <a:r>
                        <a:rPr lang="en" sz="1600">
                          <a:solidFill>
                            <a:schemeClr val="dk1"/>
                          </a:solidFill>
                          <a:latin typeface="Roboto"/>
                          <a:ea typeface="Roboto"/>
                          <a:cs typeface="Roboto"/>
                          <a:sym typeface="Roboto"/>
                        </a:rPr>
                        <a:t> senses derived from endoderm (e.g. taste, smell)</a:t>
                      </a:r>
                      <a:endParaRPr sz="1600">
                        <a:solidFill>
                          <a:schemeClr val="dk1"/>
                        </a:solidFill>
                        <a:latin typeface="Roboto"/>
                        <a:ea typeface="Roboto"/>
                        <a:cs typeface="Roboto"/>
                        <a:sym typeface="Roboto"/>
                      </a:endParaRPr>
                    </a:p>
                    <a:p>
                      <a:pPr indent="0" lvl="0" marL="0" rtl="0" algn="l">
                        <a:spcBef>
                          <a:spcPts val="0"/>
                        </a:spcBef>
                        <a:spcAft>
                          <a:spcPts val="0"/>
                        </a:spcAft>
                        <a:buNone/>
                      </a:pPr>
                      <a:r>
                        <a:t/>
                      </a:r>
                      <a:endParaRPr sz="1600">
                        <a:solidFill>
                          <a:schemeClr val="dk1"/>
                        </a:solidFill>
                        <a:latin typeface="Roboto"/>
                        <a:ea typeface="Roboto"/>
                        <a:cs typeface="Roboto"/>
                        <a:sym typeface="Roboto"/>
                      </a:endParaRPr>
                    </a:p>
                  </a:txBody>
                  <a:tcPr marT="68575" marB="68575" marR="91425" marL="91425" anchor="ctr">
                    <a:lnL cap="flat" cmpd="sng" w="38100">
                      <a:solidFill>
                        <a:schemeClr val="dk1">
                          <a:alpha val="0"/>
                        </a:schemeClr>
                      </a:solidFill>
                      <a:prstDash val="solid"/>
                      <a:round/>
                      <a:headEnd len="sm" w="sm" type="none"/>
                      <a:tailEnd len="sm" w="sm" type="none"/>
                    </a:lnL>
                    <a:lnR cap="flat" cmpd="sng" w="38100">
                      <a:solidFill>
                        <a:schemeClr val="dk1">
                          <a:alpha val="0"/>
                        </a:schemeClr>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bl>
          </a:graphicData>
        </a:graphic>
      </p:graphicFrame>
      <p:grpSp>
        <p:nvGrpSpPr>
          <p:cNvPr id="565" name="Google Shape;565;p29"/>
          <p:cNvGrpSpPr/>
          <p:nvPr/>
        </p:nvGrpSpPr>
        <p:grpSpPr>
          <a:xfrm>
            <a:off x="3006750" y="1992763"/>
            <a:ext cx="193800" cy="2345850"/>
            <a:chOff x="3278975" y="1979113"/>
            <a:chExt cx="193800" cy="2345850"/>
          </a:xfrm>
        </p:grpSpPr>
        <p:sp>
          <p:nvSpPr>
            <p:cNvPr id="566" name="Google Shape;566;p29"/>
            <p:cNvSpPr/>
            <p:nvPr/>
          </p:nvSpPr>
          <p:spPr>
            <a:xfrm>
              <a:off x="3278975" y="197911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9"/>
            <p:cNvSpPr/>
            <p:nvPr/>
          </p:nvSpPr>
          <p:spPr>
            <a:xfrm>
              <a:off x="3278975" y="241066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9"/>
            <p:cNvSpPr/>
            <p:nvPr/>
          </p:nvSpPr>
          <p:spPr>
            <a:xfrm>
              <a:off x="3278975" y="284221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9"/>
            <p:cNvSpPr/>
            <p:nvPr/>
          </p:nvSpPr>
          <p:spPr>
            <a:xfrm>
              <a:off x="3278975" y="327376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9"/>
            <p:cNvSpPr/>
            <p:nvPr/>
          </p:nvSpPr>
          <p:spPr>
            <a:xfrm>
              <a:off x="3278975" y="370531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9"/>
            <p:cNvSpPr/>
            <p:nvPr/>
          </p:nvSpPr>
          <p:spPr>
            <a:xfrm>
              <a:off x="3278975" y="4136863"/>
              <a:ext cx="193800" cy="1881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2" name="Google Shape;572;p29"/>
            <p:cNvCxnSpPr>
              <a:stCxn id="566" idx="1"/>
              <a:endCxn id="571" idx="1"/>
            </p:cNvCxnSpPr>
            <p:nvPr/>
          </p:nvCxnSpPr>
          <p:spPr>
            <a:xfrm>
              <a:off x="3278975" y="2073163"/>
              <a:ext cx="600" cy="2157900"/>
            </a:xfrm>
            <a:prstGeom prst="bentConnector3">
              <a:avLst>
                <a:gd fmla="val -39687500" name="adj1"/>
              </a:avLst>
            </a:prstGeom>
            <a:noFill/>
            <a:ln cap="flat" cmpd="sng" w="28575">
              <a:solidFill>
                <a:schemeClr val="lt1"/>
              </a:solidFill>
              <a:prstDash val="solid"/>
              <a:round/>
              <a:headEnd len="med" w="med" type="none"/>
              <a:tailEnd len="med" w="med" type="none"/>
            </a:ln>
          </p:spPr>
        </p:cxnSp>
        <p:cxnSp>
          <p:nvCxnSpPr>
            <p:cNvPr id="573" name="Google Shape;573;p29"/>
            <p:cNvCxnSpPr>
              <a:stCxn id="567" idx="1"/>
              <a:endCxn id="570" idx="1"/>
            </p:cNvCxnSpPr>
            <p:nvPr/>
          </p:nvCxnSpPr>
          <p:spPr>
            <a:xfrm>
              <a:off x="3278975" y="2504713"/>
              <a:ext cx="600" cy="1294800"/>
            </a:xfrm>
            <a:prstGeom prst="bentConnector3">
              <a:avLst>
                <a:gd fmla="val -39687500" name="adj1"/>
              </a:avLst>
            </a:prstGeom>
            <a:noFill/>
            <a:ln cap="flat" cmpd="sng" w="28575">
              <a:solidFill>
                <a:schemeClr val="lt1"/>
              </a:solidFill>
              <a:prstDash val="solid"/>
              <a:round/>
              <a:headEnd len="med" w="med" type="none"/>
              <a:tailEnd len="med" w="med" type="none"/>
            </a:ln>
          </p:spPr>
        </p:cxnSp>
        <p:cxnSp>
          <p:nvCxnSpPr>
            <p:cNvPr id="574" name="Google Shape;574;p29"/>
            <p:cNvCxnSpPr>
              <a:stCxn id="568" idx="1"/>
              <a:endCxn id="569" idx="1"/>
            </p:cNvCxnSpPr>
            <p:nvPr/>
          </p:nvCxnSpPr>
          <p:spPr>
            <a:xfrm>
              <a:off x="3278975" y="2936263"/>
              <a:ext cx="600" cy="431700"/>
            </a:xfrm>
            <a:prstGeom prst="bentConnector3">
              <a:avLst>
                <a:gd fmla="val -39687500" name="adj1"/>
              </a:avLst>
            </a:prstGeom>
            <a:noFill/>
            <a:ln cap="flat" cmpd="sng" w="28575">
              <a:solidFill>
                <a:schemeClr val="lt1"/>
              </a:solidFill>
              <a:prstDash val="solid"/>
              <a:round/>
              <a:headEnd len="med" w="med" type="none"/>
              <a:tailEnd len="med" w="med" type="none"/>
            </a:ln>
          </p:spPr>
        </p:cxnSp>
      </p:grpSp>
      <p:pic>
        <p:nvPicPr>
          <p:cNvPr descr="LA PACE DEI SENSI - francescagrillo" id="575" name="Google Shape;575;p29"/>
          <p:cNvPicPr preferRelativeResize="0"/>
          <p:nvPr/>
        </p:nvPicPr>
        <p:blipFill>
          <a:blip r:embed="rId3">
            <a:alphaModFix/>
          </a:blip>
          <a:stretch>
            <a:fillRect/>
          </a:stretch>
        </p:blipFill>
        <p:spPr>
          <a:xfrm>
            <a:off x="172275" y="1515350"/>
            <a:ext cx="2850700" cy="2823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rain Surgery Infographics by Slidesgo">
  <a:themeElements>
    <a:clrScheme name="Simple Light">
      <a:dk1>
        <a:srgbClr val="344372"/>
      </a:dk1>
      <a:lt1>
        <a:srgbClr val="5379A7"/>
      </a:lt1>
      <a:dk2>
        <a:srgbClr val="9EC5F3"/>
      </a:dk2>
      <a:lt2>
        <a:srgbClr val="FFFFFF"/>
      </a:lt2>
      <a:accent1>
        <a:srgbClr val="344372"/>
      </a:accent1>
      <a:accent2>
        <a:srgbClr val="5379A7"/>
      </a:accent2>
      <a:accent3>
        <a:srgbClr val="9EC5F3"/>
      </a:accent3>
      <a:accent4>
        <a:srgbClr val="FFFFFF"/>
      </a:accent4>
      <a:accent5>
        <a:srgbClr val="344372"/>
      </a:accent5>
      <a:accent6>
        <a:srgbClr val="5379A7"/>
      </a:accent6>
      <a:hlink>
        <a:srgbClr val="9EC5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