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260" r:id="rId3"/>
    <p:sldId id="433" r:id="rId4"/>
    <p:sldId id="434" r:id="rId5"/>
    <p:sldId id="588" r:id="rId6"/>
    <p:sldId id="590" r:id="rId7"/>
    <p:sldId id="591" r:id="rId8"/>
    <p:sldId id="592" r:id="rId9"/>
    <p:sldId id="593" r:id="rId10"/>
    <p:sldId id="572" r:id="rId11"/>
    <p:sldId id="678" r:id="rId12"/>
    <p:sldId id="677" r:id="rId13"/>
    <p:sldId id="596" r:id="rId14"/>
    <p:sldId id="586" r:id="rId15"/>
    <p:sldId id="587" r:id="rId16"/>
    <p:sldId id="598" r:id="rId17"/>
    <p:sldId id="599" r:id="rId18"/>
    <p:sldId id="601" r:id="rId19"/>
    <p:sldId id="604" r:id="rId20"/>
    <p:sldId id="602" r:id="rId21"/>
    <p:sldId id="603" r:id="rId22"/>
    <p:sldId id="626" r:id="rId23"/>
    <p:sldId id="627" r:id="rId24"/>
    <p:sldId id="628" r:id="rId25"/>
    <p:sldId id="630" r:id="rId26"/>
    <p:sldId id="631" r:id="rId27"/>
    <p:sldId id="615" r:id="rId28"/>
    <p:sldId id="647" r:id="rId29"/>
    <p:sldId id="648" r:id="rId30"/>
    <p:sldId id="649" r:id="rId31"/>
    <p:sldId id="650" r:id="rId32"/>
    <p:sldId id="653" r:id="rId33"/>
    <p:sldId id="654" r:id="rId34"/>
    <p:sldId id="663" r:id="rId35"/>
    <p:sldId id="660" r:id="rId36"/>
    <p:sldId id="661" r:id="rId37"/>
    <p:sldId id="662" r:id="rId38"/>
    <p:sldId id="665" r:id="rId39"/>
    <p:sldId id="67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BE57B0-D8DF-4E1C-813F-41A7D63717AB}" v="1599" dt="2023-09-15T16:23:27.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653" autoAdjust="0"/>
  </p:normalViewPr>
  <p:slideViewPr>
    <p:cSldViewPr snapToGrid="0">
      <p:cViewPr varScale="1">
        <p:scale>
          <a:sx n="69" d="100"/>
          <a:sy n="69" d="100"/>
        </p:scale>
        <p:origin x="123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Student:ALAN.O'DOHERTY" userId="7bb2462d-5380-4d32-b881-8b856e24f4b4" providerId="ADAL" clId="{C7096FDD-B593-0F43-A40B-83F181656B3E}"/>
    <pc:docChg chg="undo custSel addSld modSld sldOrd">
      <pc:chgData name="ULStudent:ALAN.O'DOHERTY" userId="7bb2462d-5380-4d32-b881-8b856e24f4b4" providerId="ADAL" clId="{C7096FDD-B593-0F43-A40B-83F181656B3E}" dt="2023-09-12T09:16:26.623" v="51" actId="20577"/>
      <pc:docMkLst>
        <pc:docMk/>
      </pc:docMkLst>
      <pc:sldChg chg="ord">
        <pc:chgData name="ULStudent:ALAN.O'DOHERTY" userId="7bb2462d-5380-4d32-b881-8b856e24f4b4" providerId="ADAL" clId="{C7096FDD-B593-0F43-A40B-83F181656B3E}" dt="2023-09-12T08:35:48.996" v="38" actId="1076"/>
        <pc:sldMkLst>
          <pc:docMk/>
          <pc:sldMk cId="0" sldId="297"/>
        </pc:sldMkLst>
      </pc:sldChg>
      <pc:sldChg chg="ord">
        <pc:chgData name="ULStudent:ALAN.O'DOHERTY" userId="7bb2462d-5380-4d32-b881-8b856e24f4b4" providerId="ADAL" clId="{C7096FDD-B593-0F43-A40B-83F181656B3E}" dt="2023-09-12T08:36:57.417" v="42" actId="1076"/>
        <pc:sldMkLst>
          <pc:docMk/>
          <pc:sldMk cId="3665609798" sldId="306"/>
        </pc:sldMkLst>
      </pc:sldChg>
      <pc:sldChg chg="ord">
        <pc:chgData name="ULStudent:ALAN.O'DOHERTY" userId="7bb2462d-5380-4d32-b881-8b856e24f4b4" providerId="ADAL" clId="{C7096FDD-B593-0F43-A40B-83F181656B3E}" dt="2023-09-12T08:36:38.014" v="41" actId="1076"/>
        <pc:sldMkLst>
          <pc:docMk/>
          <pc:sldMk cId="912828715" sldId="428"/>
        </pc:sldMkLst>
      </pc:sldChg>
      <pc:sldChg chg="ord">
        <pc:chgData name="ULStudent:ALAN.O'DOHERTY" userId="7bb2462d-5380-4d32-b881-8b856e24f4b4" providerId="ADAL" clId="{C7096FDD-B593-0F43-A40B-83F181656B3E}" dt="2023-09-12T08:36:11.745" v="39" actId="1076"/>
        <pc:sldMkLst>
          <pc:docMk/>
          <pc:sldMk cId="856131985" sldId="437"/>
        </pc:sldMkLst>
      </pc:sldChg>
      <pc:sldChg chg="ord">
        <pc:chgData name="ULStudent:ALAN.O'DOHERTY" userId="7bb2462d-5380-4d32-b881-8b856e24f4b4" providerId="ADAL" clId="{C7096FDD-B593-0F43-A40B-83F181656B3E}" dt="2023-09-12T08:37:18.079" v="43" actId="1076"/>
        <pc:sldMkLst>
          <pc:docMk/>
          <pc:sldMk cId="1407626564" sldId="574"/>
        </pc:sldMkLst>
      </pc:sldChg>
      <pc:sldChg chg="ord">
        <pc:chgData name="ULStudent:ALAN.O'DOHERTY" userId="7bb2462d-5380-4d32-b881-8b856e24f4b4" providerId="ADAL" clId="{C7096FDD-B593-0F43-A40B-83F181656B3E}" dt="2023-09-12T08:37:44.077" v="45" actId="1076"/>
        <pc:sldMkLst>
          <pc:docMk/>
          <pc:sldMk cId="782392864" sldId="576"/>
        </pc:sldMkLst>
      </pc:sldChg>
      <pc:sldChg chg="ord">
        <pc:chgData name="ULStudent:ALAN.O'DOHERTY" userId="7bb2462d-5380-4d32-b881-8b856e24f4b4" providerId="ADAL" clId="{C7096FDD-B593-0F43-A40B-83F181656B3E}" dt="2023-09-12T08:37:56.364" v="46" actId="1076"/>
        <pc:sldMkLst>
          <pc:docMk/>
          <pc:sldMk cId="698865908" sldId="577"/>
        </pc:sldMkLst>
      </pc:sldChg>
      <pc:sldChg chg="ord">
        <pc:chgData name="ULStudent:ALAN.O'DOHERTY" userId="7bb2462d-5380-4d32-b881-8b856e24f4b4" providerId="ADAL" clId="{C7096FDD-B593-0F43-A40B-83F181656B3E}" dt="2023-09-12T08:37:31.866" v="44" actId="1076"/>
        <pc:sldMkLst>
          <pc:docMk/>
          <pc:sldMk cId="1694583702" sldId="581"/>
        </pc:sldMkLst>
      </pc:sldChg>
      <pc:sldChg chg="ord">
        <pc:chgData name="ULStudent:ALAN.O'DOHERTY" userId="7bb2462d-5380-4d32-b881-8b856e24f4b4" providerId="ADAL" clId="{C7096FDD-B593-0F43-A40B-83F181656B3E}" dt="2023-09-12T08:36:24.633" v="40" actId="1076"/>
        <pc:sldMkLst>
          <pc:docMk/>
          <pc:sldMk cId="1055661837" sldId="589"/>
        </pc:sldMkLst>
      </pc:sldChg>
      <pc:sldChg chg="modSp addAnim delAnim modAnim">
        <pc:chgData name="ULStudent:ALAN.O'DOHERTY" userId="7bb2462d-5380-4d32-b881-8b856e24f4b4" providerId="ADAL" clId="{C7096FDD-B593-0F43-A40B-83F181656B3E}" dt="2023-09-12T08:34:07.798" v="35" actId="27696"/>
        <pc:sldMkLst>
          <pc:docMk/>
          <pc:sldMk cId="141342807" sldId="594"/>
        </pc:sldMkLst>
        <pc:spChg chg="mod">
          <ac:chgData name="ULStudent:ALAN.O'DOHERTY" userId="7bb2462d-5380-4d32-b881-8b856e24f4b4" providerId="ADAL" clId="{C7096FDD-B593-0F43-A40B-83F181656B3E}" dt="2023-09-12T08:25:46.476" v="17" actId="1076"/>
          <ac:spMkLst>
            <pc:docMk/>
            <pc:sldMk cId="141342807" sldId="594"/>
            <ac:spMk id="3" creationId="{5CAC73E3-7B2D-8DF3-AA10-C87B2D6EEA57}"/>
          </ac:spMkLst>
        </pc:spChg>
        <pc:spChg chg="mod">
          <ac:chgData name="ULStudent:ALAN.O'DOHERTY" userId="7bb2462d-5380-4d32-b881-8b856e24f4b4" providerId="ADAL" clId="{C7096FDD-B593-0F43-A40B-83F181656B3E}" dt="2023-09-12T08:21:17.719" v="1" actId="1076"/>
          <ac:spMkLst>
            <pc:docMk/>
            <pc:sldMk cId="141342807" sldId="594"/>
            <ac:spMk id="6" creationId="{AC03B203-C37E-4157-46E4-4089ED261BBF}"/>
          </ac:spMkLst>
        </pc:spChg>
      </pc:sldChg>
      <pc:sldChg chg="addAnim delAnim modAnim">
        <pc:chgData name="ULStudent:ALAN.O'DOHERTY" userId="7bb2462d-5380-4d32-b881-8b856e24f4b4" providerId="ADAL" clId="{C7096FDD-B593-0F43-A40B-83F181656B3E}" dt="2023-09-12T08:34:37.532" v="37" actId="27696"/>
        <pc:sldMkLst>
          <pc:docMk/>
          <pc:sldMk cId="3176897291" sldId="595"/>
        </pc:sldMkLst>
      </pc:sldChg>
      <pc:sldChg chg="modSp">
        <pc:chgData name="ULStudent:ALAN.O'DOHERTY" userId="7bb2462d-5380-4d32-b881-8b856e24f4b4" providerId="ADAL" clId="{C7096FDD-B593-0F43-A40B-83F181656B3E}" dt="2023-09-12T09:16:26.623" v="51" actId="20577"/>
        <pc:sldMkLst>
          <pc:docMk/>
          <pc:sldMk cId="347318459" sldId="626"/>
        </pc:sldMkLst>
        <pc:spChg chg="mod">
          <ac:chgData name="ULStudent:ALAN.O'DOHERTY" userId="7bb2462d-5380-4d32-b881-8b856e24f4b4" providerId="ADAL" clId="{C7096FDD-B593-0F43-A40B-83F181656B3E}" dt="2023-09-12T09:16:26.623" v="51" actId="20577"/>
          <ac:spMkLst>
            <pc:docMk/>
            <pc:sldMk cId="347318459" sldId="626"/>
            <ac:spMk id="4" creationId="{AB834EA0-BF6E-3489-EDA0-DE11CEF37CCD}"/>
          </ac:spMkLst>
        </pc:spChg>
      </pc:sldChg>
      <pc:sldChg chg="modSp">
        <pc:chgData name="ULStudent:ALAN.O'DOHERTY" userId="7bb2462d-5380-4d32-b881-8b856e24f4b4" providerId="ADAL" clId="{C7096FDD-B593-0F43-A40B-83F181656B3E}" dt="2023-09-12T08:38:09.246" v="47" actId="25668"/>
        <pc:sldMkLst>
          <pc:docMk/>
          <pc:sldMk cId="3348201808" sldId="665"/>
        </pc:sldMkLst>
        <pc:spChg chg="mod">
          <ac:chgData name="ULStudent:ALAN.O'DOHERTY" userId="7bb2462d-5380-4d32-b881-8b856e24f4b4" providerId="ADAL" clId="{C7096FDD-B593-0F43-A40B-83F181656B3E}" dt="2023-09-12T08:38:09.246" v="47" actId="25668"/>
          <ac:spMkLst>
            <pc:docMk/>
            <pc:sldMk cId="3348201808" sldId="665"/>
            <ac:spMk id="5" creationId="{C004CCCB-7D4B-CE82-5EF7-462C69EDB7F6}"/>
          </ac:spMkLst>
        </pc:spChg>
      </pc:sldChg>
      <pc:sldChg chg="new ord">
        <pc:chgData name="ULStudent:ALAN.O'DOHERTY" userId="7bb2462d-5380-4d32-b881-8b856e24f4b4" providerId="ADAL" clId="{C7096FDD-B593-0F43-A40B-83F181656B3E}" dt="2023-09-12T08:38:16.232" v="49" actId="1076"/>
        <pc:sldMkLst>
          <pc:docMk/>
          <pc:sldMk cId="3865153164" sldId="666"/>
        </pc:sldMkLst>
      </pc:sldChg>
    </pc:docChg>
  </pc:docChgLst>
  <pc:docChgLst>
    <pc:chgData name="ULStudent:ALAN.O'DOHERTY" userId="7bb2462d-5380-4d32-b881-8b856e24f4b4" providerId="ADAL" clId="{44BE57B0-D8DF-4E1C-813F-41A7D63717AB}"/>
    <pc:docChg chg="undo redo custSel addSld delSld modSld sldOrd delMainMaster">
      <pc:chgData name="ULStudent:ALAN.O'DOHERTY" userId="7bb2462d-5380-4d32-b881-8b856e24f4b4" providerId="ADAL" clId="{44BE57B0-D8DF-4E1C-813F-41A7D63717AB}" dt="2023-09-15T16:23:45.850" v="13149" actId="20577"/>
      <pc:docMkLst>
        <pc:docMk/>
      </pc:docMkLst>
      <pc:sldChg chg="del">
        <pc:chgData name="ULStudent:ALAN.O'DOHERTY" userId="7bb2462d-5380-4d32-b881-8b856e24f4b4" providerId="ADAL" clId="{44BE57B0-D8DF-4E1C-813F-41A7D63717AB}" dt="2023-09-10T19:16:05.689" v="0" actId="47"/>
        <pc:sldMkLst>
          <pc:docMk/>
          <pc:sldMk cId="482364177" sldId="256"/>
        </pc:sldMkLst>
      </pc:sldChg>
      <pc:sldChg chg="modSp mod">
        <pc:chgData name="ULStudent:ALAN.O'DOHERTY" userId="7bb2462d-5380-4d32-b881-8b856e24f4b4" providerId="ADAL" clId="{44BE57B0-D8DF-4E1C-813F-41A7D63717AB}" dt="2023-09-10T19:16:23.007" v="24" actId="20577"/>
        <pc:sldMkLst>
          <pc:docMk/>
          <pc:sldMk cId="0" sldId="257"/>
        </pc:sldMkLst>
        <pc:spChg chg="mod">
          <ac:chgData name="ULStudent:ALAN.O'DOHERTY" userId="7bb2462d-5380-4d32-b881-8b856e24f4b4" providerId="ADAL" clId="{44BE57B0-D8DF-4E1C-813F-41A7D63717AB}" dt="2023-09-10T19:16:23.007" v="24" actId="20577"/>
          <ac:spMkLst>
            <pc:docMk/>
            <pc:sldMk cId="0" sldId="257"/>
            <ac:spMk id="90" creationId="{00000000-0000-0000-0000-000000000000}"/>
          </ac:spMkLst>
        </pc:spChg>
      </pc:sldChg>
      <pc:sldChg chg="del ord modNotes">
        <pc:chgData name="ULStudent:ALAN.O'DOHERTY" userId="7bb2462d-5380-4d32-b881-8b856e24f4b4" providerId="ADAL" clId="{44BE57B0-D8DF-4E1C-813F-41A7D63717AB}" dt="2023-09-10T20:57:46.192" v="1655" actId="47"/>
        <pc:sldMkLst>
          <pc:docMk/>
          <pc:sldMk cId="0" sldId="258"/>
        </pc:sldMkLst>
      </pc:sldChg>
      <pc:sldChg chg="modSp add del mod">
        <pc:chgData name="ULStudent:ALAN.O'DOHERTY" userId="7bb2462d-5380-4d32-b881-8b856e24f4b4" providerId="ADAL" clId="{44BE57B0-D8DF-4E1C-813F-41A7D63717AB}" dt="2023-09-11T20:57:12.047" v="7400" actId="47"/>
        <pc:sldMkLst>
          <pc:docMk/>
          <pc:sldMk cId="4007625300" sldId="258"/>
        </pc:sldMkLst>
        <pc:spChg chg="mod">
          <ac:chgData name="ULStudent:ALAN.O'DOHERTY" userId="7bb2462d-5380-4d32-b881-8b856e24f4b4" providerId="ADAL" clId="{44BE57B0-D8DF-4E1C-813F-41A7D63717AB}" dt="2023-09-11T17:46:45.849" v="6868" actId="20577"/>
          <ac:spMkLst>
            <pc:docMk/>
            <pc:sldMk cId="4007625300" sldId="258"/>
            <ac:spMk id="5" creationId="{CC24A5DB-FD35-1C90-5F0D-9BD5FBAE831D}"/>
          </ac:spMkLst>
        </pc:spChg>
        <pc:picChg chg="mod">
          <ac:chgData name="ULStudent:ALAN.O'DOHERTY" userId="7bb2462d-5380-4d32-b881-8b856e24f4b4" providerId="ADAL" clId="{44BE57B0-D8DF-4E1C-813F-41A7D63717AB}" dt="2023-09-11T17:46:19.541" v="6866" actId="1076"/>
          <ac:picMkLst>
            <pc:docMk/>
            <pc:sldMk cId="4007625300" sldId="258"/>
            <ac:picMk id="7" creationId="{F9FEFA01-113B-825C-8412-CB5E46D065DE}"/>
          </ac:picMkLst>
        </pc:picChg>
      </pc:sldChg>
      <pc:sldChg chg="del">
        <pc:chgData name="ULStudent:ALAN.O'DOHERTY" userId="7bb2462d-5380-4d32-b881-8b856e24f4b4" providerId="ADAL" clId="{44BE57B0-D8DF-4E1C-813F-41A7D63717AB}" dt="2023-09-10T19:22:44.260" v="70" actId="47"/>
        <pc:sldMkLst>
          <pc:docMk/>
          <pc:sldMk cId="0" sldId="259"/>
        </pc:sldMkLst>
      </pc:sldChg>
      <pc:sldChg chg="add del">
        <pc:chgData name="ULStudent:ALAN.O'DOHERTY" userId="7bb2462d-5380-4d32-b881-8b856e24f4b4" providerId="ADAL" clId="{44BE57B0-D8DF-4E1C-813F-41A7D63717AB}" dt="2023-09-11T21:00:41.026" v="7432" actId="47"/>
        <pc:sldMkLst>
          <pc:docMk/>
          <pc:sldMk cId="553648764" sldId="259"/>
        </pc:sldMkLst>
      </pc:sldChg>
      <pc:sldChg chg="modSp add del mod">
        <pc:chgData name="ULStudent:ALAN.O'DOHERTY" userId="7bb2462d-5380-4d32-b881-8b856e24f4b4" providerId="ADAL" clId="{44BE57B0-D8DF-4E1C-813F-41A7D63717AB}" dt="2023-09-10T21:31:00.031" v="2613" actId="47"/>
        <pc:sldMkLst>
          <pc:docMk/>
          <pc:sldMk cId="844468442" sldId="259"/>
        </pc:sldMkLst>
        <pc:spChg chg="mod">
          <ac:chgData name="ULStudent:ALAN.O'DOHERTY" userId="7bb2462d-5380-4d32-b881-8b856e24f4b4" providerId="ADAL" clId="{44BE57B0-D8DF-4E1C-813F-41A7D63717AB}" dt="2023-09-10T19:22:47.776" v="76" actId="27636"/>
          <ac:spMkLst>
            <pc:docMk/>
            <pc:sldMk cId="844468442" sldId="259"/>
            <ac:spMk id="4" creationId="{F1E8B72E-F933-FD40-80F5-155C01E33659}"/>
          </ac:spMkLst>
        </pc:spChg>
        <pc:spChg chg="mod">
          <ac:chgData name="ULStudent:ALAN.O'DOHERTY" userId="7bb2462d-5380-4d32-b881-8b856e24f4b4" providerId="ADAL" clId="{44BE57B0-D8DF-4E1C-813F-41A7D63717AB}" dt="2023-09-10T19:22:47.776" v="75" actId="27636"/>
          <ac:spMkLst>
            <pc:docMk/>
            <pc:sldMk cId="844468442" sldId="259"/>
            <ac:spMk id="5" creationId="{99F482EB-E5AB-6C4B-A1E8-7D1566B84034}"/>
          </ac:spMkLst>
        </pc:spChg>
      </pc:sldChg>
      <pc:sldChg chg="modSp new mod">
        <pc:chgData name="ULStudent:ALAN.O'DOHERTY" userId="7bb2462d-5380-4d32-b881-8b856e24f4b4" providerId="ADAL" clId="{44BE57B0-D8DF-4E1C-813F-41A7D63717AB}" dt="2023-09-12T06:41:05.520" v="10739" actId="20577"/>
        <pc:sldMkLst>
          <pc:docMk/>
          <pc:sldMk cId="2163065178" sldId="260"/>
        </pc:sldMkLst>
        <pc:spChg chg="mod">
          <ac:chgData name="ULStudent:ALAN.O'DOHERTY" userId="7bb2462d-5380-4d32-b881-8b856e24f4b4" providerId="ADAL" clId="{44BE57B0-D8DF-4E1C-813F-41A7D63717AB}" dt="2023-09-12T06:41:05.520" v="10739" actId="20577"/>
          <ac:spMkLst>
            <pc:docMk/>
            <pc:sldMk cId="2163065178" sldId="260"/>
            <ac:spMk id="2" creationId="{594A7868-3DB8-CE66-6C8D-A4915CCF7B29}"/>
          </ac:spMkLst>
        </pc:spChg>
        <pc:spChg chg="mod">
          <ac:chgData name="ULStudent:ALAN.O'DOHERTY" userId="7bb2462d-5380-4d32-b881-8b856e24f4b4" providerId="ADAL" clId="{44BE57B0-D8DF-4E1C-813F-41A7D63717AB}" dt="2023-09-11T23:49:21.129" v="10711" actId="313"/>
          <ac:spMkLst>
            <pc:docMk/>
            <pc:sldMk cId="2163065178" sldId="260"/>
            <ac:spMk id="3" creationId="{D0F515D1-400E-E096-E4F1-21B78959D8EF}"/>
          </ac:spMkLst>
        </pc:spChg>
        <pc:spChg chg="mod">
          <ac:chgData name="ULStudent:ALAN.O'DOHERTY" userId="7bb2462d-5380-4d32-b881-8b856e24f4b4" providerId="ADAL" clId="{44BE57B0-D8DF-4E1C-813F-41A7D63717AB}" dt="2023-09-10T19:21:16.420" v="66" actId="27636"/>
          <ac:spMkLst>
            <pc:docMk/>
            <pc:sldMk cId="2163065178" sldId="260"/>
            <ac:spMk id="4" creationId="{FD025D5E-6D80-8EB4-F69B-279E43D4DC2A}"/>
          </ac:spMkLst>
        </pc:spChg>
        <pc:spChg chg="mod">
          <ac:chgData name="ULStudent:ALAN.O'DOHERTY" userId="7bb2462d-5380-4d32-b881-8b856e24f4b4" providerId="ADAL" clId="{44BE57B0-D8DF-4E1C-813F-41A7D63717AB}" dt="2023-09-10T19:21:16.436" v="67" actId="27636"/>
          <ac:spMkLst>
            <pc:docMk/>
            <pc:sldMk cId="2163065178" sldId="260"/>
            <ac:spMk id="5" creationId="{04155373-B6F2-73C3-BCC5-C4B4A3DF37CC}"/>
          </ac:spMkLst>
        </pc:spChg>
      </pc:sldChg>
      <pc:sldChg chg="addSp delSp modSp new del mod ord modTransition modNotesTx">
        <pc:chgData name="ULStudent:ALAN.O'DOHERTY" userId="7bb2462d-5380-4d32-b881-8b856e24f4b4" providerId="ADAL" clId="{44BE57B0-D8DF-4E1C-813F-41A7D63717AB}" dt="2023-09-10T20:51:48.903" v="1630" actId="47"/>
        <pc:sldMkLst>
          <pc:docMk/>
          <pc:sldMk cId="3164590157" sldId="261"/>
        </pc:sldMkLst>
        <pc:spChg chg="mod">
          <ac:chgData name="ULStudent:ALAN.O'DOHERTY" userId="7bb2462d-5380-4d32-b881-8b856e24f4b4" providerId="ADAL" clId="{44BE57B0-D8DF-4E1C-813F-41A7D63717AB}" dt="2023-09-10T19:59:18.811" v="849" actId="1076"/>
          <ac:spMkLst>
            <pc:docMk/>
            <pc:sldMk cId="3164590157" sldId="261"/>
            <ac:spMk id="2" creationId="{7A3F07D1-ABEB-901A-5E45-E0752B1AD24A}"/>
          </ac:spMkLst>
        </pc:spChg>
        <pc:spChg chg="del">
          <ac:chgData name="ULStudent:ALAN.O'DOHERTY" userId="7bb2462d-5380-4d32-b881-8b856e24f4b4" providerId="ADAL" clId="{44BE57B0-D8DF-4E1C-813F-41A7D63717AB}" dt="2023-09-10T19:18:06.828" v="31" actId="21"/>
          <ac:spMkLst>
            <pc:docMk/>
            <pc:sldMk cId="3164590157" sldId="261"/>
            <ac:spMk id="3" creationId="{5E561B3B-485C-5807-F6E0-48BF144981BF}"/>
          </ac:spMkLst>
        </pc:spChg>
        <pc:spChg chg="mod">
          <ac:chgData name="ULStudent:ALAN.O'DOHERTY" userId="7bb2462d-5380-4d32-b881-8b856e24f4b4" providerId="ADAL" clId="{44BE57B0-D8DF-4E1C-813F-41A7D63717AB}" dt="2023-09-10T19:21:16.452" v="69" actId="27636"/>
          <ac:spMkLst>
            <pc:docMk/>
            <pc:sldMk cId="3164590157" sldId="261"/>
            <ac:spMk id="4" creationId="{A348C042-471C-21CC-B667-FDC217089FEA}"/>
          </ac:spMkLst>
        </pc:spChg>
        <pc:spChg chg="mod">
          <ac:chgData name="ULStudent:ALAN.O'DOHERTY" userId="7bb2462d-5380-4d32-b881-8b856e24f4b4" providerId="ADAL" clId="{44BE57B0-D8DF-4E1C-813F-41A7D63717AB}" dt="2023-09-10T19:21:16.436" v="68" actId="27636"/>
          <ac:spMkLst>
            <pc:docMk/>
            <pc:sldMk cId="3164590157" sldId="261"/>
            <ac:spMk id="5" creationId="{D1F808FC-5C43-02FC-DB33-496517261601}"/>
          </ac:spMkLst>
        </pc:spChg>
        <pc:spChg chg="add mod">
          <ac:chgData name="ULStudent:ALAN.O'DOHERTY" userId="7bb2462d-5380-4d32-b881-8b856e24f4b4" providerId="ADAL" clId="{44BE57B0-D8DF-4E1C-813F-41A7D63717AB}" dt="2023-09-10T19:59:45.361" v="852" actId="6549"/>
          <ac:spMkLst>
            <pc:docMk/>
            <pc:sldMk cId="3164590157" sldId="261"/>
            <ac:spMk id="9" creationId="{8CDADCCC-2887-41A8-7C79-2841A7E17433}"/>
          </ac:spMkLst>
        </pc:spChg>
        <pc:picChg chg="add mod">
          <ac:chgData name="ULStudent:ALAN.O'DOHERTY" userId="7bb2462d-5380-4d32-b881-8b856e24f4b4" providerId="ADAL" clId="{44BE57B0-D8DF-4E1C-813F-41A7D63717AB}" dt="2023-09-10T19:58:58.891" v="843" actId="1076"/>
          <ac:picMkLst>
            <pc:docMk/>
            <pc:sldMk cId="3164590157" sldId="261"/>
            <ac:picMk id="7" creationId="{D63C530D-C5F5-75EC-44FB-E1093203880C}"/>
          </ac:picMkLst>
        </pc:picChg>
        <pc:picChg chg="add del mod">
          <ac:chgData name="ULStudent:ALAN.O'DOHERTY" userId="7bb2462d-5380-4d32-b881-8b856e24f4b4" providerId="ADAL" clId="{44BE57B0-D8DF-4E1C-813F-41A7D63717AB}" dt="2023-09-10T19:42:24.845" v="426" actId="478"/>
          <ac:picMkLst>
            <pc:docMk/>
            <pc:sldMk cId="3164590157" sldId="261"/>
            <ac:picMk id="11" creationId="{45B9A111-824C-C053-E6F2-221433DE3D5B}"/>
          </ac:picMkLst>
        </pc:picChg>
      </pc:sldChg>
      <pc:sldChg chg="modSp del mod ord modNotes">
        <pc:chgData name="ULStudent:ALAN.O'DOHERTY" userId="7bb2462d-5380-4d32-b881-8b856e24f4b4" providerId="ADAL" clId="{44BE57B0-D8DF-4E1C-813F-41A7D63717AB}" dt="2023-09-10T23:10:04.248" v="5699" actId="47"/>
        <pc:sldMkLst>
          <pc:docMk/>
          <pc:sldMk cId="0" sldId="262"/>
        </pc:sldMkLst>
        <pc:spChg chg="mod">
          <ac:chgData name="ULStudent:ALAN.O'DOHERTY" userId="7bb2462d-5380-4d32-b881-8b856e24f4b4" providerId="ADAL" clId="{44BE57B0-D8DF-4E1C-813F-41A7D63717AB}" dt="2023-09-10T21:27:25.648" v="2557" actId="20577"/>
          <ac:spMkLst>
            <pc:docMk/>
            <pc:sldMk cId="0" sldId="262"/>
            <ac:spMk id="148" creationId="{00000000-0000-0000-0000-000000000000}"/>
          </ac:spMkLst>
        </pc:spChg>
      </pc:sldChg>
      <pc:sldChg chg="del ord modNotes">
        <pc:chgData name="ULStudent:ALAN.O'DOHERTY" userId="7bb2462d-5380-4d32-b881-8b856e24f4b4" providerId="ADAL" clId="{44BE57B0-D8DF-4E1C-813F-41A7D63717AB}" dt="2023-09-10T23:10:04.992" v="5700" actId="47"/>
        <pc:sldMkLst>
          <pc:docMk/>
          <pc:sldMk cId="0" sldId="263"/>
        </pc:sldMkLst>
      </pc:sldChg>
      <pc:sldChg chg="add del ord">
        <pc:chgData name="ULStudent:ALAN.O'DOHERTY" userId="7bb2462d-5380-4d32-b881-8b856e24f4b4" providerId="ADAL" clId="{44BE57B0-D8DF-4E1C-813F-41A7D63717AB}" dt="2023-09-11T21:37:32.707" v="7901" actId="47"/>
        <pc:sldMkLst>
          <pc:docMk/>
          <pc:sldMk cId="3183060998" sldId="263"/>
        </pc:sldMkLst>
      </pc:sldChg>
      <pc:sldChg chg="del ord modNotes">
        <pc:chgData name="ULStudent:ALAN.O'DOHERTY" userId="7bb2462d-5380-4d32-b881-8b856e24f4b4" providerId="ADAL" clId="{44BE57B0-D8DF-4E1C-813F-41A7D63717AB}" dt="2023-09-10T23:10:01.556" v="5697" actId="47"/>
        <pc:sldMkLst>
          <pc:docMk/>
          <pc:sldMk cId="0" sldId="264"/>
        </pc:sldMkLst>
      </pc:sldChg>
      <pc:sldChg chg="del">
        <pc:chgData name="ULStudent:ALAN.O'DOHERTY" userId="7bb2462d-5380-4d32-b881-8b856e24f4b4" providerId="ADAL" clId="{44BE57B0-D8DF-4E1C-813F-41A7D63717AB}" dt="2023-09-10T23:10:06.697" v="5702" actId="47"/>
        <pc:sldMkLst>
          <pc:docMk/>
          <pc:sldMk cId="0" sldId="265"/>
        </pc:sldMkLst>
      </pc:sldChg>
      <pc:sldChg chg="add del">
        <pc:chgData name="ULStudent:ALAN.O'DOHERTY" userId="7bb2462d-5380-4d32-b881-8b856e24f4b4" providerId="ADAL" clId="{44BE57B0-D8DF-4E1C-813F-41A7D63717AB}" dt="2023-09-11T21:50:22.547" v="8093" actId="47"/>
        <pc:sldMkLst>
          <pc:docMk/>
          <pc:sldMk cId="3004653944" sldId="265"/>
        </pc:sldMkLst>
      </pc:sldChg>
      <pc:sldChg chg="modSp add del mod modNotesTx">
        <pc:chgData name="ULStudent:ALAN.O'DOHERTY" userId="7bb2462d-5380-4d32-b881-8b856e24f4b4" providerId="ADAL" clId="{44BE57B0-D8DF-4E1C-813F-41A7D63717AB}" dt="2023-09-11T21:14:25.167" v="7628" actId="47"/>
        <pc:sldMkLst>
          <pc:docMk/>
          <pc:sldMk cId="4074042326" sldId="265"/>
        </pc:sldMkLst>
        <pc:spChg chg="mod">
          <ac:chgData name="ULStudent:ALAN.O'DOHERTY" userId="7bb2462d-5380-4d32-b881-8b856e24f4b4" providerId="ADAL" clId="{44BE57B0-D8DF-4E1C-813F-41A7D63717AB}" dt="2023-09-11T17:39:07.233" v="6776" actId="27636"/>
          <ac:spMkLst>
            <pc:docMk/>
            <pc:sldMk cId="4074042326" sldId="265"/>
            <ac:spMk id="3" creationId="{4C99B70F-0396-DC41-B648-8A55742DD408}"/>
          </ac:spMkLst>
        </pc:spChg>
        <pc:spChg chg="mod">
          <ac:chgData name="ULStudent:ALAN.O'DOHERTY" userId="7bb2462d-5380-4d32-b881-8b856e24f4b4" providerId="ADAL" clId="{44BE57B0-D8DF-4E1C-813F-41A7D63717AB}" dt="2023-09-11T17:39:07.233" v="6777" actId="27636"/>
          <ac:spMkLst>
            <pc:docMk/>
            <pc:sldMk cId="4074042326" sldId="265"/>
            <ac:spMk id="16" creationId="{CEEC69DD-BA7A-1F4B-8272-8636649AEC3A}"/>
          </ac:spMkLst>
        </pc:spChg>
        <pc:spChg chg="mod">
          <ac:chgData name="ULStudent:ALAN.O'DOHERTY" userId="7bb2462d-5380-4d32-b881-8b856e24f4b4" providerId="ADAL" clId="{44BE57B0-D8DF-4E1C-813F-41A7D63717AB}" dt="2023-09-11T17:39:07.202" v="6775" actId="27636"/>
          <ac:spMkLst>
            <pc:docMk/>
            <pc:sldMk cId="4074042326" sldId="265"/>
            <ac:spMk id="17" creationId="{2A6E383D-5996-7B46-9F78-C8587A924345}"/>
          </ac:spMkLst>
        </pc:spChg>
      </pc:sldChg>
      <pc:sldChg chg="modSp del mod ord modNotes">
        <pc:chgData name="ULStudent:ALAN.O'DOHERTY" userId="7bb2462d-5380-4d32-b881-8b856e24f4b4" providerId="ADAL" clId="{44BE57B0-D8DF-4E1C-813F-41A7D63717AB}" dt="2023-09-10T23:10:00.692" v="5696" actId="47"/>
        <pc:sldMkLst>
          <pc:docMk/>
          <pc:sldMk cId="0" sldId="266"/>
        </pc:sldMkLst>
        <pc:picChg chg="mod">
          <ac:chgData name="ULStudent:ALAN.O'DOHERTY" userId="7bb2462d-5380-4d32-b881-8b856e24f4b4" providerId="ADAL" clId="{44BE57B0-D8DF-4E1C-813F-41A7D63717AB}" dt="2023-09-10T22:36:22.056" v="5053" actId="1076"/>
          <ac:picMkLst>
            <pc:docMk/>
            <pc:sldMk cId="0" sldId="266"/>
            <ac:picMk id="197" creationId="{00000000-0000-0000-0000-000000000000}"/>
          </ac:picMkLst>
        </pc:picChg>
      </pc:sldChg>
      <pc:sldChg chg="addSp delSp modSp del mod modNotesTx">
        <pc:chgData name="ULStudent:ALAN.O'DOHERTY" userId="7bb2462d-5380-4d32-b881-8b856e24f4b4" providerId="ADAL" clId="{44BE57B0-D8DF-4E1C-813F-41A7D63717AB}" dt="2023-09-10T23:20:59.266" v="6054" actId="47"/>
        <pc:sldMkLst>
          <pc:docMk/>
          <pc:sldMk cId="0" sldId="267"/>
        </pc:sldMkLst>
        <pc:spChg chg="mod">
          <ac:chgData name="ULStudent:ALAN.O'DOHERTY" userId="7bb2462d-5380-4d32-b881-8b856e24f4b4" providerId="ADAL" clId="{44BE57B0-D8DF-4E1C-813F-41A7D63717AB}" dt="2023-09-10T23:20:27.350" v="6047" actId="20577"/>
          <ac:spMkLst>
            <pc:docMk/>
            <pc:sldMk cId="0" sldId="267"/>
            <ac:spMk id="205" creationId="{00000000-0000-0000-0000-000000000000}"/>
          </ac:spMkLst>
        </pc:spChg>
        <pc:picChg chg="add del mod">
          <ac:chgData name="ULStudent:ALAN.O'DOHERTY" userId="7bb2462d-5380-4d32-b881-8b856e24f4b4" providerId="ADAL" clId="{44BE57B0-D8DF-4E1C-813F-41A7D63717AB}" dt="2023-09-10T23:20:36.500" v="6050" actId="478"/>
          <ac:picMkLst>
            <pc:docMk/>
            <pc:sldMk cId="0" sldId="267"/>
            <ac:picMk id="3" creationId="{C5E725F2-CACB-F44E-A9A9-B6FDB9714392}"/>
          </ac:picMkLst>
        </pc:picChg>
        <pc:picChg chg="add del mod">
          <ac:chgData name="ULStudent:ALAN.O'DOHERTY" userId="7bb2462d-5380-4d32-b881-8b856e24f4b4" providerId="ADAL" clId="{44BE57B0-D8DF-4E1C-813F-41A7D63717AB}" dt="2023-09-10T23:20:07.171" v="5994" actId="478"/>
          <ac:picMkLst>
            <pc:docMk/>
            <pc:sldMk cId="0" sldId="267"/>
            <ac:picMk id="5" creationId="{625B5EE1-32B2-A389-6A18-7AAA5F5B88B2}"/>
          </ac:picMkLst>
        </pc:picChg>
      </pc:sldChg>
      <pc:sldChg chg="modSp add del mod">
        <pc:chgData name="ULStudent:ALAN.O'DOHERTY" userId="7bb2462d-5380-4d32-b881-8b856e24f4b4" providerId="ADAL" clId="{44BE57B0-D8DF-4E1C-813F-41A7D63717AB}" dt="2023-09-11T21:00:43.743" v="7434" actId="47"/>
        <pc:sldMkLst>
          <pc:docMk/>
          <pc:sldMk cId="3383729741" sldId="267"/>
        </pc:sldMkLst>
        <pc:spChg chg="mod">
          <ac:chgData name="ULStudent:ALAN.O'DOHERTY" userId="7bb2462d-5380-4d32-b881-8b856e24f4b4" providerId="ADAL" clId="{44BE57B0-D8DF-4E1C-813F-41A7D63717AB}" dt="2023-09-11T17:39:07.125" v="6773" actId="27636"/>
          <ac:spMkLst>
            <pc:docMk/>
            <pc:sldMk cId="3383729741" sldId="267"/>
            <ac:spMk id="7" creationId="{B9C4BD88-D5B9-B241-ADEF-7AF272F9A8A8}"/>
          </ac:spMkLst>
        </pc:spChg>
        <pc:spChg chg="mod">
          <ac:chgData name="ULStudent:ALAN.O'DOHERTY" userId="7bb2462d-5380-4d32-b881-8b856e24f4b4" providerId="ADAL" clId="{44BE57B0-D8DF-4E1C-813F-41A7D63717AB}" dt="2023-09-11T17:39:07.125" v="6774" actId="27636"/>
          <ac:spMkLst>
            <pc:docMk/>
            <pc:sldMk cId="3383729741" sldId="267"/>
            <ac:spMk id="8" creationId="{7B72CA4A-2BDA-8948-9649-06E7A55D1F18}"/>
          </ac:spMkLst>
        </pc:spChg>
        <pc:picChg chg="mod">
          <ac:chgData name="ULStudent:ALAN.O'DOHERTY" userId="7bb2462d-5380-4d32-b881-8b856e24f4b4" providerId="ADAL" clId="{44BE57B0-D8DF-4E1C-813F-41A7D63717AB}" dt="2023-09-11T18:01:15.429" v="7309" actId="14100"/>
          <ac:picMkLst>
            <pc:docMk/>
            <pc:sldMk cId="3383729741" sldId="267"/>
            <ac:picMk id="9" creationId="{41B35B12-25B0-6944-8E6B-C4BDAC95C655}"/>
          </ac:picMkLst>
        </pc:picChg>
      </pc:sldChg>
      <pc:sldChg chg="del">
        <pc:chgData name="ULStudent:ALAN.O'DOHERTY" userId="7bb2462d-5380-4d32-b881-8b856e24f4b4" providerId="ADAL" clId="{44BE57B0-D8DF-4E1C-813F-41A7D63717AB}" dt="2023-09-10T23:22:23.126" v="6064" actId="47"/>
        <pc:sldMkLst>
          <pc:docMk/>
          <pc:sldMk cId="0" sldId="268"/>
        </pc:sldMkLst>
      </pc:sldChg>
      <pc:sldChg chg="del">
        <pc:chgData name="ULStudent:ALAN.O'DOHERTY" userId="7bb2462d-5380-4d32-b881-8b856e24f4b4" providerId="ADAL" clId="{44BE57B0-D8DF-4E1C-813F-41A7D63717AB}" dt="2023-09-11T23:02:32.528" v="9589" actId="47"/>
        <pc:sldMkLst>
          <pc:docMk/>
          <pc:sldMk cId="0" sldId="269"/>
        </pc:sldMkLst>
      </pc:sldChg>
      <pc:sldChg chg="add del ord modNotes">
        <pc:chgData name="ULStudent:ALAN.O'DOHERTY" userId="7bb2462d-5380-4d32-b881-8b856e24f4b4" providerId="ADAL" clId="{44BE57B0-D8DF-4E1C-813F-41A7D63717AB}" dt="2023-09-11T20:57:12.883" v="7401" actId="47"/>
        <pc:sldMkLst>
          <pc:docMk/>
          <pc:sldMk cId="0" sldId="270"/>
        </pc:sldMkLst>
      </pc:sldChg>
      <pc:sldChg chg="modSp add del mod ord">
        <pc:chgData name="ULStudent:ALAN.O'DOHERTY" userId="7bb2462d-5380-4d32-b881-8b856e24f4b4" providerId="ADAL" clId="{44BE57B0-D8DF-4E1C-813F-41A7D63717AB}" dt="2023-09-11T21:37:05.218" v="7900" actId="47"/>
        <pc:sldMkLst>
          <pc:docMk/>
          <pc:sldMk cId="450363220" sldId="270"/>
        </pc:sldMkLst>
        <pc:spChg chg="mod">
          <ac:chgData name="ULStudent:ALAN.O'DOHERTY" userId="7bb2462d-5380-4d32-b881-8b856e24f4b4" providerId="ADAL" clId="{44BE57B0-D8DF-4E1C-813F-41A7D63717AB}" dt="2023-09-11T21:23:18.229" v="7742" actId="27636"/>
          <ac:spMkLst>
            <pc:docMk/>
            <pc:sldMk cId="450363220" sldId="270"/>
            <ac:spMk id="4" creationId="{A0D6A638-51BD-384B-8120-A815F6539E8A}"/>
          </ac:spMkLst>
        </pc:spChg>
        <pc:spChg chg="mod">
          <ac:chgData name="ULStudent:ALAN.O'DOHERTY" userId="7bb2462d-5380-4d32-b881-8b856e24f4b4" providerId="ADAL" clId="{44BE57B0-D8DF-4E1C-813F-41A7D63717AB}" dt="2023-09-11T21:23:18.229" v="7743" actId="27636"/>
          <ac:spMkLst>
            <pc:docMk/>
            <pc:sldMk cId="450363220" sldId="270"/>
            <ac:spMk id="5" creationId="{D59D0A12-9D8F-4C4E-9F59-17A43DA779DC}"/>
          </ac:spMkLst>
        </pc:spChg>
      </pc:sldChg>
      <pc:sldChg chg="add del">
        <pc:chgData name="ULStudent:ALAN.O'DOHERTY" userId="7bb2462d-5380-4d32-b881-8b856e24f4b4" providerId="ADAL" clId="{44BE57B0-D8DF-4E1C-813F-41A7D63717AB}" dt="2023-09-11T21:00:47.521" v="7435" actId="47"/>
        <pc:sldMkLst>
          <pc:docMk/>
          <pc:sldMk cId="0" sldId="271"/>
        </pc:sldMkLst>
      </pc:sldChg>
      <pc:sldChg chg="modSp add del mod">
        <pc:chgData name="ULStudent:ALAN.O'DOHERTY" userId="7bb2462d-5380-4d32-b881-8b856e24f4b4" providerId="ADAL" clId="{44BE57B0-D8DF-4E1C-813F-41A7D63717AB}" dt="2023-09-11T23:02:07.134" v="9583" actId="47"/>
        <pc:sldMkLst>
          <pc:docMk/>
          <pc:sldMk cId="1796830426" sldId="271"/>
        </pc:sldMkLst>
        <pc:spChg chg="mod">
          <ac:chgData name="ULStudent:ALAN.O'DOHERTY" userId="7bb2462d-5380-4d32-b881-8b856e24f4b4" providerId="ADAL" clId="{44BE57B0-D8DF-4E1C-813F-41A7D63717AB}" dt="2023-09-11T21:23:18.276" v="7744" actId="27636"/>
          <ac:spMkLst>
            <pc:docMk/>
            <pc:sldMk cId="1796830426" sldId="271"/>
            <ac:spMk id="4" creationId="{CFCB64C5-9B2D-AD43-82F0-E0126BEB0496}"/>
          </ac:spMkLst>
        </pc:spChg>
      </pc:sldChg>
      <pc:sldChg chg="modSp add del mod">
        <pc:chgData name="ULStudent:ALAN.O'DOHERTY" userId="7bb2462d-5380-4d32-b881-8b856e24f4b4" providerId="ADAL" clId="{44BE57B0-D8DF-4E1C-813F-41A7D63717AB}" dt="2023-09-11T21:00:49.820" v="7436" actId="47"/>
        <pc:sldMkLst>
          <pc:docMk/>
          <pc:sldMk cId="0" sldId="272"/>
        </pc:sldMkLst>
        <pc:spChg chg="mod">
          <ac:chgData name="ULStudent:ALAN.O'DOHERTY" userId="7bb2462d-5380-4d32-b881-8b856e24f4b4" providerId="ADAL" clId="{44BE57B0-D8DF-4E1C-813F-41A7D63717AB}" dt="2023-09-11T18:01:28.153" v="7311" actId="27636"/>
          <ac:spMkLst>
            <pc:docMk/>
            <pc:sldMk cId="0" sldId="272"/>
            <ac:spMk id="250" creationId="{00000000-0000-0000-0000-000000000000}"/>
          </ac:spMkLst>
        </pc:spChg>
      </pc:sldChg>
      <pc:sldChg chg="modSp add del mod">
        <pc:chgData name="ULStudent:ALAN.O'DOHERTY" userId="7bb2462d-5380-4d32-b881-8b856e24f4b4" providerId="ADAL" clId="{44BE57B0-D8DF-4E1C-813F-41A7D63717AB}" dt="2023-09-11T22:13:49.070" v="8386" actId="47"/>
        <pc:sldMkLst>
          <pc:docMk/>
          <pc:sldMk cId="35699222" sldId="272"/>
        </pc:sldMkLst>
        <pc:spChg chg="mod">
          <ac:chgData name="ULStudent:ALAN.O'DOHERTY" userId="7bb2462d-5380-4d32-b881-8b856e24f4b4" providerId="ADAL" clId="{44BE57B0-D8DF-4E1C-813F-41A7D63717AB}" dt="2023-09-11T21:23:18.329" v="7747" actId="27636"/>
          <ac:spMkLst>
            <pc:docMk/>
            <pc:sldMk cId="35699222" sldId="272"/>
            <ac:spMk id="4" creationId="{6F4C3C53-02BA-D84D-B2E2-506787F472BF}"/>
          </ac:spMkLst>
        </pc:spChg>
        <pc:spChg chg="mod">
          <ac:chgData name="ULStudent:ALAN.O'DOHERTY" userId="7bb2462d-5380-4d32-b881-8b856e24f4b4" providerId="ADAL" clId="{44BE57B0-D8DF-4E1C-813F-41A7D63717AB}" dt="2023-09-11T21:23:18.329" v="7748" actId="27636"/>
          <ac:spMkLst>
            <pc:docMk/>
            <pc:sldMk cId="35699222" sldId="272"/>
            <ac:spMk id="5" creationId="{24A5EE73-43F4-6146-B9F5-A6C2ADB0D51B}"/>
          </ac:spMkLst>
        </pc:spChg>
      </pc:sldChg>
      <pc:sldChg chg="add del">
        <pc:chgData name="ULStudent:ALAN.O'DOHERTY" userId="7bb2462d-5380-4d32-b881-8b856e24f4b4" providerId="ADAL" clId="{44BE57B0-D8DF-4E1C-813F-41A7D63717AB}" dt="2023-09-11T21:14:26.834" v="7629" actId="47"/>
        <pc:sldMkLst>
          <pc:docMk/>
          <pc:sldMk cId="0" sldId="273"/>
        </pc:sldMkLst>
      </pc:sldChg>
      <pc:sldChg chg="modSp add del mod">
        <pc:chgData name="ULStudent:ALAN.O'DOHERTY" userId="7bb2462d-5380-4d32-b881-8b856e24f4b4" providerId="ADAL" clId="{44BE57B0-D8DF-4E1C-813F-41A7D63717AB}" dt="2023-09-11T22:13:49.649" v="8387" actId="47"/>
        <pc:sldMkLst>
          <pc:docMk/>
          <pc:sldMk cId="3554089627" sldId="273"/>
        </pc:sldMkLst>
        <pc:spChg chg="mod">
          <ac:chgData name="ULStudent:ALAN.O'DOHERTY" userId="7bb2462d-5380-4d32-b881-8b856e24f4b4" providerId="ADAL" clId="{44BE57B0-D8DF-4E1C-813F-41A7D63717AB}" dt="2023-09-11T21:23:18.345" v="7750" actId="27636"/>
          <ac:spMkLst>
            <pc:docMk/>
            <pc:sldMk cId="3554089627" sldId="273"/>
            <ac:spMk id="4" creationId="{DA55016D-D7CE-E840-8BBE-9C1FAECF6AFA}"/>
          </ac:spMkLst>
        </pc:spChg>
        <pc:spChg chg="mod">
          <ac:chgData name="ULStudent:ALAN.O'DOHERTY" userId="7bb2462d-5380-4d32-b881-8b856e24f4b4" providerId="ADAL" clId="{44BE57B0-D8DF-4E1C-813F-41A7D63717AB}" dt="2023-09-11T21:23:18.345" v="7749" actId="27636"/>
          <ac:spMkLst>
            <pc:docMk/>
            <pc:sldMk cId="3554089627" sldId="273"/>
            <ac:spMk id="5" creationId="{226CA2E4-BA67-9945-8EA3-C5AB5DD8C0D7}"/>
          </ac:spMkLst>
        </pc:spChg>
      </pc:sldChg>
      <pc:sldChg chg="add del">
        <pc:chgData name="ULStudent:ALAN.O'DOHERTY" userId="7bb2462d-5380-4d32-b881-8b856e24f4b4" providerId="ADAL" clId="{44BE57B0-D8DF-4E1C-813F-41A7D63717AB}" dt="2023-09-11T22:14:24.083" v="8403" actId="47"/>
        <pc:sldMkLst>
          <pc:docMk/>
          <pc:sldMk cId="0" sldId="274"/>
        </pc:sldMkLst>
      </pc:sldChg>
      <pc:sldChg chg="add del">
        <pc:chgData name="ULStudent:ALAN.O'DOHERTY" userId="7bb2462d-5380-4d32-b881-8b856e24f4b4" providerId="ADAL" clId="{44BE57B0-D8DF-4E1C-813F-41A7D63717AB}" dt="2023-09-11T22:14:24.485" v="8404" actId="47"/>
        <pc:sldMkLst>
          <pc:docMk/>
          <pc:sldMk cId="0" sldId="275"/>
        </pc:sldMkLst>
      </pc:sldChg>
      <pc:sldChg chg="add del">
        <pc:chgData name="ULStudent:ALAN.O'DOHERTY" userId="7bb2462d-5380-4d32-b881-8b856e24f4b4" providerId="ADAL" clId="{44BE57B0-D8DF-4E1C-813F-41A7D63717AB}" dt="2023-09-11T22:14:24.870" v="8405" actId="47"/>
        <pc:sldMkLst>
          <pc:docMk/>
          <pc:sldMk cId="0" sldId="276"/>
        </pc:sldMkLst>
      </pc:sldChg>
      <pc:sldChg chg="add del">
        <pc:chgData name="ULStudent:ALAN.O'DOHERTY" userId="7bb2462d-5380-4d32-b881-8b856e24f4b4" providerId="ADAL" clId="{44BE57B0-D8DF-4E1C-813F-41A7D63717AB}" dt="2023-09-11T22:14:25.287" v="8406" actId="47"/>
        <pc:sldMkLst>
          <pc:docMk/>
          <pc:sldMk cId="0" sldId="277"/>
        </pc:sldMkLst>
      </pc:sldChg>
      <pc:sldChg chg="modSp add del mod">
        <pc:chgData name="ULStudent:ALAN.O'DOHERTY" userId="7bb2462d-5380-4d32-b881-8b856e24f4b4" providerId="ADAL" clId="{44BE57B0-D8DF-4E1C-813F-41A7D63717AB}" dt="2023-09-11T23:11:00.180" v="9648" actId="47"/>
        <pc:sldMkLst>
          <pc:docMk/>
          <pc:sldMk cId="2260046503" sldId="277"/>
        </pc:sldMkLst>
        <pc:spChg chg="mod">
          <ac:chgData name="ULStudent:ALAN.O'DOHERTY" userId="7bb2462d-5380-4d32-b881-8b856e24f4b4" providerId="ADAL" clId="{44BE57B0-D8DF-4E1C-813F-41A7D63717AB}" dt="2023-09-11T23:05:17.566" v="9599" actId="27636"/>
          <ac:spMkLst>
            <pc:docMk/>
            <pc:sldMk cId="2260046503" sldId="277"/>
            <ac:spMk id="4" creationId="{1CA1E8B4-9BA8-C44C-B16D-BF1485429C04}"/>
          </ac:spMkLst>
        </pc:spChg>
      </pc:sldChg>
      <pc:sldChg chg="add del">
        <pc:chgData name="ULStudent:ALAN.O'DOHERTY" userId="7bb2462d-5380-4d32-b881-8b856e24f4b4" providerId="ADAL" clId="{44BE57B0-D8DF-4E1C-813F-41A7D63717AB}" dt="2023-09-11T22:14:25.734" v="8407" actId="47"/>
        <pc:sldMkLst>
          <pc:docMk/>
          <pc:sldMk cId="0" sldId="278"/>
        </pc:sldMkLst>
      </pc:sldChg>
      <pc:sldChg chg="add del">
        <pc:chgData name="ULStudent:ALAN.O'DOHERTY" userId="7bb2462d-5380-4d32-b881-8b856e24f4b4" providerId="ADAL" clId="{44BE57B0-D8DF-4E1C-813F-41A7D63717AB}" dt="2023-09-11T22:14:26.103" v="8408" actId="47"/>
        <pc:sldMkLst>
          <pc:docMk/>
          <pc:sldMk cId="0" sldId="279"/>
        </pc:sldMkLst>
      </pc:sldChg>
      <pc:sldChg chg="add del">
        <pc:chgData name="ULStudent:ALAN.O'DOHERTY" userId="7bb2462d-5380-4d32-b881-8b856e24f4b4" providerId="ADAL" clId="{44BE57B0-D8DF-4E1C-813F-41A7D63717AB}" dt="2023-09-11T22:14:26.488" v="8409" actId="47"/>
        <pc:sldMkLst>
          <pc:docMk/>
          <pc:sldMk cId="0" sldId="280"/>
        </pc:sldMkLst>
      </pc:sldChg>
      <pc:sldChg chg="add del">
        <pc:chgData name="ULStudent:ALAN.O'DOHERTY" userId="7bb2462d-5380-4d32-b881-8b856e24f4b4" providerId="ADAL" clId="{44BE57B0-D8DF-4E1C-813F-41A7D63717AB}" dt="2023-09-11T22:14:26.904" v="8410" actId="47"/>
        <pc:sldMkLst>
          <pc:docMk/>
          <pc:sldMk cId="0" sldId="281"/>
        </pc:sldMkLst>
      </pc:sldChg>
      <pc:sldChg chg="add del">
        <pc:chgData name="ULStudent:ALAN.O'DOHERTY" userId="7bb2462d-5380-4d32-b881-8b856e24f4b4" providerId="ADAL" clId="{44BE57B0-D8DF-4E1C-813F-41A7D63717AB}" dt="2023-09-11T22:14:27.321" v="8411" actId="47"/>
        <pc:sldMkLst>
          <pc:docMk/>
          <pc:sldMk cId="0" sldId="282"/>
        </pc:sldMkLst>
      </pc:sldChg>
      <pc:sldChg chg="add del">
        <pc:chgData name="ULStudent:ALAN.O'DOHERTY" userId="7bb2462d-5380-4d32-b881-8b856e24f4b4" providerId="ADAL" clId="{44BE57B0-D8DF-4E1C-813F-41A7D63717AB}" dt="2023-09-11T22:14:27.622" v="8412" actId="47"/>
        <pc:sldMkLst>
          <pc:docMk/>
          <pc:sldMk cId="0" sldId="283"/>
        </pc:sldMkLst>
      </pc:sldChg>
      <pc:sldChg chg="add del">
        <pc:chgData name="ULStudent:ALAN.O'DOHERTY" userId="7bb2462d-5380-4d32-b881-8b856e24f4b4" providerId="ADAL" clId="{44BE57B0-D8DF-4E1C-813F-41A7D63717AB}" dt="2023-09-11T22:14:27.791" v="8413" actId="47"/>
        <pc:sldMkLst>
          <pc:docMk/>
          <pc:sldMk cId="0" sldId="284"/>
        </pc:sldMkLst>
      </pc:sldChg>
      <pc:sldChg chg="add del">
        <pc:chgData name="ULStudent:ALAN.O'DOHERTY" userId="7bb2462d-5380-4d32-b881-8b856e24f4b4" providerId="ADAL" clId="{44BE57B0-D8DF-4E1C-813F-41A7D63717AB}" dt="2023-09-11T22:14:27.976" v="8414" actId="47"/>
        <pc:sldMkLst>
          <pc:docMk/>
          <pc:sldMk cId="0" sldId="285"/>
        </pc:sldMkLst>
      </pc:sldChg>
      <pc:sldChg chg="add del">
        <pc:chgData name="ULStudent:ALAN.O'DOHERTY" userId="7bb2462d-5380-4d32-b881-8b856e24f4b4" providerId="ADAL" clId="{44BE57B0-D8DF-4E1C-813F-41A7D63717AB}" dt="2023-09-11T22:14:28.228" v="8415" actId="47"/>
        <pc:sldMkLst>
          <pc:docMk/>
          <pc:sldMk cId="0" sldId="286"/>
        </pc:sldMkLst>
      </pc:sldChg>
      <pc:sldChg chg="modSp add del mod ord modNotes">
        <pc:chgData name="ULStudent:ALAN.O'DOHERTY" userId="7bb2462d-5380-4d32-b881-8b856e24f4b4" providerId="ADAL" clId="{44BE57B0-D8DF-4E1C-813F-41A7D63717AB}" dt="2023-09-11T23:34:48.094" v="10131" actId="47"/>
        <pc:sldMkLst>
          <pc:docMk/>
          <pc:sldMk cId="0" sldId="288"/>
        </pc:sldMkLst>
        <pc:spChg chg="mod">
          <ac:chgData name="ULStudent:ALAN.O'DOHERTY" userId="7bb2462d-5380-4d32-b881-8b856e24f4b4" providerId="ADAL" clId="{44BE57B0-D8DF-4E1C-813F-41A7D63717AB}" dt="2023-09-11T23:12:33.749" v="9683" actId="6549"/>
          <ac:spMkLst>
            <pc:docMk/>
            <pc:sldMk cId="0" sldId="288"/>
            <ac:spMk id="411" creationId="{00000000-0000-0000-0000-000000000000}"/>
          </ac:spMkLst>
        </pc:spChg>
        <pc:spChg chg="mod">
          <ac:chgData name="ULStudent:ALAN.O'DOHERTY" userId="7bb2462d-5380-4d32-b881-8b856e24f4b4" providerId="ADAL" clId="{44BE57B0-D8DF-4E1C-813F-41A7D63717AB}" dt="2023-09-11T23:12:12.070" v="9681"/>
          <ac:spMkLst>
            <pc:docMk/>
            <pc:sldMk cId="0" sldId="288"/>
            <ac:spMk id="412" creationId="{00000000-0000-0000-0000-000000000000}"/>
          </ac:spMkLst>
        </pc:spChg>
      </pc:sldChg>
      <pc:sldChg chg="add del">
        <pc:chgData name="ULStudent:ALAN.O'DOHERTY" userId="7bb2462d-5380-4d32-b881-8b856e24f4b4" providerId="ADAL" clId="{44BE57B0-D8DF-4E1C-813F-41A7D63717AB}" dt="2023-09-11T23:35:57.337" v="10145" actId="47"/>
        <pc:sldMkLst>
          <pc:docMk/>
          <pc:sldMk cId="0" sldId="289"/>
        </pc:sldMkLst>
      </pc:sldChg>
      <pc:sldChg chg="add del">
        <pc:chgData name="ULStudent:ALAN.O'DOHERTY" userId="7bb2462d-5380-4d32-b881-8b856e24f4b4" providerId="ADAL" clId="{44BE57B0-D8DF-4E1C-813F-41A7D63717AB}" dt="2023-09-11T23:35:58.239" v="10146" actId="47"/>
        <pc:sldMkLst>
          <pc:docMk/>
          <pc:sldMk cId="0" sldId="290"/>
        </pc:sldMkLst>
      </pc:sldChg>
      <pc:sldChg chg="add del">
        <pc:chgData name="ULStudent:ALAN.O'DOHERTY" userId="7bb2462d-5380-4d32-b881-8b856e24f4b4" providerId="ADAL" clId="{44BE57B0-D8DF-4E1C-813F-41A7D63717AB}" dt="2023-09-11T23:35:59.019" v="10147" actId="47"/>
        <pc:sldMkLst>
          <pc:docMk/>
          <pc:sldMk cId="0" sldId="291"/>
        </pc:sldMkLst>
      </pc:sldChg>
      <pc:sldChg chg="add del">
        <pc:chgData name="ULStudent:ALAN.O'DOHERTY" userId="7bb2462d-5380-4d32-b881-8b856e24f4b4" providerId="ADAL" clId="{44BE57B0-D8DF-4E1C-813F-41A7D63717AB}" dt="2023-09-11T23:36:01.695" v="10148" actId="47"/>
        <pc:sldMkLst>
          <pc:docMk/>
          <pc:sldMk cId="0" sldId="292"/>
        </pc:sldMkLst>
      </pc:sldChg>
      <pc:sldChg chg="add del">
        <pc:chgData name="ULStudent:ALAN.O'DOHERTY" userId="7bb2462d-5380-4d32-b881-8b856e24f4b4" providerId="ADAL" clId="{44BE57B0-D8DF-4E1C-813F-41A7D63717AB}" dt="2023-09-11T23:36:03.431" v="10149" actId="47"/>
        <pc:sldMkLst>
          <pc:docMk/>
          <pc:sldMk cId="0" sldId="293"/>
        </pc:sldMkLst>
      </pc:sldChg>
      <pc:sldChg chg="add del">
        <pc:chgData name="ULStudent:ALAN.O'DOHERTY" userId="7bb2462d-5380-4d32-b881-8b856e24f4b4" providerId="ADAL" clId="{44BE57B0-D8DF-4E1C-813F-41A7D63717AB}" dt="2023-09-10T23:21:14.771" v="6058" actId="47"/>
        <pc:sldMkLst>
          <pc:docMk/>
          <pc:sldMk cId="3030511216" sldId="294"/>
        </pc:sldMkLst>
      </pc:sldChg>
      <pc:sldChg chg="add del">
        <pc:chgData name="ULStudent:ALAN.O'DOHERTY" userId="7bb2462d-5380-4d32-b881-8b856e24f4b4" providerId="ADAL" clId="{44BE57B0-D8DF-4E1C-813F-41A7D63717AB}" dt="2023-09-11T21:00:41.937" v="7433" actId="47"/>
        <pc:sldMkLst>
          <pc:docMk/>
          <pc:sldMk cId="4247105156" sldId="296"/>
        </pc:sldMkLst>
      </pc:sldChg>
      <pc:sldChg chg="del ord">
        <pc:chgData name="ULStudent:ALAN.O'DOHERTY" userId="7bb2462d-5380-4d32-b881-8b856e24f4b4" providerId="ADAL" clId="{44BE57B0-D8DF-4E1C-813F-41A7D63717AB}" dt="2023-09-12T11:23:47.677" v="11463" actId="47"/>
        <pc:sldMkLst>
          <pc:docMk/>
          <pc:sldMk cId="0" sldId="297"/>
        </pc:sldMkLst>
      </pc:sldChg>
      <pc:sldChg chg="del ord modNotes">
        <pc:chgData name="ULStudent:ALAN.O'DOHERTY" userId="7bb2462d-5380-4d32-b881-8b856e24f4b4" providerId="ADAL" clId="{44BE57B0-D8DF-4E1C-813F-41A7D63717AB}" dt="2023-09-10T20:57:45.317" v="1654" actId="47"/>
        <pc:sldMkLst>
          <pc:docMk/>
          <pc:sldMk cId="0" sldId="298"/>
        </pc:sldMkLst>
      </pc:sldChg>
      <pc:sldChg chg="del">
        <pc:chgData name="ULStudent:ALAN.O'DOHERTY" userId="7bb2462d-5380-4d32-b881-8b856e24f4b4" providerId="ADAL" clId="{44BE57B0-D8DF-4E1C-813F-41A7D63717AB}" dt="2023-09-10T23:10:05.788" v="5701" actId="47"/>
        <pc:sldMkLst>
          <pc:docMk/>
          <pc:sldMk cId="0" sldId="299"/>
        </pc:sldMkLst>
      </pc:sldChg>
      <pc:sldChg chg="modSp add del mod">
        <pc:chgData name="ULStudent:ALAN.O'DOHERTY" userId="7bb2462d-5380-4d32-b881-8b856e24f4b4" providerId="ADAL" clId="{44BE57B0-D8DF-4E1C-813F-41A7D63717AB}" dt="2023-09-10T21:31:02.431" v="2614" actId="47"/>
        <pc:sldMkLst>
          <pc:docMk/>
          <pc:sldMk cId="721778167" sldId="300"/>
        </pc:sldMkLst>
        <pc:spChg chg="mod">
          <ac:chgData name="ULStudent:ALAN.O'DOHERTY" userId="7bb2462d-5380-4d32-b881-8b856e24f4b4" providerId="ADAL" clId="{44BE57B0-D8DF-4E1C-813F-41A7D63717AB}" dt="2023-09-10T19:22:47.729" v="74" actId="27636"/>
          <ac:spMkLst>
            <pc:docMk/>
            <pc:sldMk cId="721778167" sldId="300"/>
            <ac:spMk id="4" creationId="{78457BC7-E617-AC4A-9D46-B56EDFD6A278}"/>
          </ac:spMkLst>
        </pc:spChg>
        <pc:spChg chg="mod">
          <ac:chgData name="ULStudent:ALAN.O'DOHERTY" userId="7bb2462d-5380-4d32-b881-8b856e24f4b4" providerId="ADAL" clId="{44BE57B0-D8DF-4E1C-813F-41A7D63717AB}" dt="2023-09-10T19:22:47.713" v="73" actId="27636"/>
          <ac:spMkLst>
            <pc:docMk/>
            <pc:sldMk cId="721778167" sldId="300"/>
            <ac:spMk id="5" creationId="{1E02EBBD-5F71-D048-BB2D-101B31EC0251}"/>
          </ac:spMkLst>
        </pc:spChg>
      </pc:sldChg>
      <pc:sldChg chg="modSp add del mod">
        <pc:chgData name="ULStudent:ALAN.O'DOHERTY" userId="7bb2462d-5380-4d32-b881-8b856e24f4b4" providerId="ADAL" clId="{44BE57B0-D8DF-4E1C-813F-41A7D63717AB}" dt="2023-09-11T22:13:48.130" v="8385" actId="47"/>
        <pc:sldMkLst>
          <pc:docMk/>
          <pc:sldMk cId="216840505" sldId="301"/>
        </pc:sldMkLst>
        <pc:spChg chg="mod">
          <ac:chgData name="ULStudent:ALAN.O'DOHERTY" userId="7bb2462d-5380-4d32-b881-8b856e24f4b4" providerId="ADAL" clId="{44BE57B0-D8DF-4E1C-813F-41A7D63717AB}" dt="2023-09-11T21:23:18.276" v="7745" actId="27636"/>
          <ac:spMkLst>
            <pc:docMk/>
            <pc:sldMk cId="216840505" sldId="301"/>
            <ac:spMk id="3" creationId="{30F3A334-88FC-BE4A-BA6F-8E20EF686B94}"/>
          </ac:spMkLst>
        </pc:spChg>
        <pc:spChg chg="mod">
          <ac:chgData name="ULStudent:ALAN.O'DOHERTY" userId="7bb2462d-5380-4d32-b881-8b856e24f4b4" providerId="ADAL" clId="{44BE57B0-D8DF-4E1C-813F-41A7D63717AB}" dt="2023-09-11T21:23:18.292" v="7746" actId="27636"/>
          <ac:spMkLst>
            <pc:docMk/>
            <pc:sldMk cId="216840505" sldId="301"/>
            <ac:spMk id="4" creationId="{5E25842A-9A92-7843-BCF6-0ADD7F8BC90E}"/>
          </ac:spMkLst>
        </pc:spChg>
      </pc:sldChg>
      <pc:sldChg chg="modSp add del mod">
        <pc:chgData name="ULStudent:ALAN.O'DOHERTY" userId="7bb2462d-5380-4d32-b881-8b856e24f4b4" providerId="ADAL" clId="{44BE57B0-D8DF-4E1C-813F-41A7D63717AB}" dt="2023-09-10T21:30:57.639" v="2612" actId="47"/>
        <pc:sldMkLst>
          <pc:docMk/>
          <pc:sldMk cId="1015152103" sldId="301"/>
        </pc:sldMkLst>
        <pc:spChg chg="mod">
          <ac:chgData name="ULStudent:ALAN.O'DOHERTY" userId="7bb2462d-5380-4d32-b881-8b856e24f4b4" providerId="ADAL" clId="{44BE57B0-D8DF-4E1C-813F-41A7D63717AB}" dt="2023-09-10T19:22:47.807" v="78" actId="27636"/>
          <ac:spMkLst>
            <pc:docMk/>
            <pc:sldMk cId="1015152103" sldId="301"/>
            <ac:spMk id="8" creationId="{ABB8E42B-53BC-5F43-9BDF-06808FCAA537}"/>
          </ac:spMkLst>
        </pc:spChg>
        <pc:spChg chg="mod">
          <ac:chgData name="ULStudent:ALAN.O'DOHERTY" userId="7bb2462d-5380-4d32-b881-8b856e24f4b4" providerId="ADAL" clId="{44BE57B0-D8DF-4E1C-813F-41A7D63717AB}" dt="2023-09-10T19:22:47.807" v="77" actId="27636"/>
          <ac:spMkLst>
            <pc:docMk/>
            <pc:sldMk cId="1015152103" sldId="301"/>
            <ac:spMk id="9" creationId="{121E0771-7177-CF43-9DD7-6EAC1F5601D9}"/>
          </ac:spMkLst>
        </pc:spChg>
      </pc:sldChg>
      <pc:sldChg chg="modSp add del mod">
        <pc:chgData name="ULStudent:ALAN.O'DOHERTY" userId="7bb2462d-5380-4d32-b881-8b856e24f4b4" providerId="ADAL" clId="{44BE57B0-D8DF-4E1C-813F-41A7D63717AB}" dt="2023-09-10T23:21:43.021" v="6059" actId="47"/>
        <pc:sldMkLst>
          <pc:docMk/>
          <pc:sldMk cId="343280296" sldId="302"/>
        </pc:sldMkLst>
        <pc:spChg chg="mod">
          <ac:chgData name="ULStudent:ALAN.O'DOHERTY" userId="7bb2462d-5380-4d32-b881-8b856e24f4b4" providerId="ADAL" clId="{44BE57B0-D8DF-4E1C-813F-41A7D63717AB}" dt="2023-09-10T19:22:47.838" v="81" actId="27636"/>
          <ac:spMkLst>
            <pc:docMk/>
            <pc:sldMk cId="343280296" sldId="302"/>
            <ac:spMk id="3" creationId="{6E12DE8B-B78C-F644-B97F-AD7A2094C766}"/>
          </ac:spMkLst>
        </pc:spChg>
        <pc:spChg chg="mod">
          <ac:chgData name="ULStudent:ALAN.O'DOHERTY" userId="7bb2462d-5380-4d32-b881-8b856e24f4b4" providerId="ADAL" clId="{44BE57B0-D8DF-4E1C-813F-41A7D63717AB}" dt="2023-09-10T19:22:47.823" v="79" actId="27636"/>
          <ac:spMkLst>
            <pc:docMk/>
            <pc:sldMk cId="343280296" sldId="302"/>
            <ac:spMk id="7" creationId="{26C51060-448C-6A4C-94FF-31D6FFC00089}"/>
          </ac:spMkLst>
        </pc:spChg>
        <pc:spChg chg="mod">
          <ac:chgData name="ULStudent:ALAN.O'DOHERTY" userId="7bb2462d-5380-4d32-b881-8b856e24f4b4" providerId="ADAL" clId="{44BE57B0-D8DF-4E1C-813F-41A7D63717AB}" dt="2023-09-10T19:22:47.823" v="80" actId="27636"/>
          <ac:spMkLst>
            <pc:docMk/>
            <pc:sldMk cId="343280296" sldId="302"/>
            <ac:spMk id="8" creationId="{2F8294A5-6F54-CC40-9313-ED3746E8B9A7}"/>
          </ac:spMkLst>
        </pc:spChg>
      </pc:sldChg>
      <pc:sldChg chg="modSp add del mod">
        <pc:chgData name="ULStudent:ALAN.O'DOHERTY" userId="7bb2462d-5380-4d32-b881-8b856e24f4b4" providerId="ADAL" clId="{44BE57B0-D8DF-4E1C-813F-41A7D63717AB}" dt="2023-09-11T22:14:17.452" v="8395" actId="47"/>
        <pc:sldMkLst>
          <pc:docMk/>
          <pc:sldMk cId="4156731175" sldId="302"/>
        </pc:sldMkLst>
        <pc:spChg chg="mod">
          <ac:chgData name="ULStudent:ALAN.O'DOHERTY" userId="7bb2462d-5380-4d32-b881-8b856e24f4b4" providerId="ADAL" clId="{44BE57B0-D8DF-4E1C-813F-41A7D63717AB}" dt="2023-09-11T21:23:18.430" v="7757" actId="27636"/>
          <ac:spMkLst>
            <pc:docMk/>
            <pc:sldMk cId="4156731175" sldId="302"/>
            <ac:spMk id="3" creationId="{501B0A12-CBED-BB40-BEAC-D454AC93D9D1}"/>
          </ac:spMkLst>
        </pc:spChg>
        <pc:spChg chg="mod">
          <ac:chgData name="ULStudent:ALAN.O'DOHERTY" userId="7bb2462d-5380-4d32-b881-8b856e24f4b4" providerId="ADAL" clId="{44BE57B0-D8DF-4E1C-813F-41A7D63717AB}" dt="2023-09-11T21:23:18.430" v="7758" actId="27636"/>
          <ac:spMkLst>
            <pc:docMk/>
            <pc:sldMk cId="4156731175" sldId="302"/>
            <ac:spMk id="4" creationId="{44EA2445-19A2-EA4F-9AE0-A785F25EC8DB}"/>
          </ac:spMkLst>
        </pc:spChg>
      </pc:sldChg>
      <pc:sldChg chg="modSp add del mod ord">
        <pc:chgData name="ULStudent:ALAN.O'DOHERTY" userId="7bb2462d-5380-4d32-b881-8b856e24f4b4" providerId="ADAL" clId="{44BE57B0-D8DF-4E1C-813F-41A7D63717AB}" dt="2023-09-10T23:10:03.261" v="5698" actId="47"/>
        <pc:sldMkLst>
          <pc:docMk/>
          <pc:sldMk cId="3475383640" sldId="303"/>
        </pc:sldMkLst>
        <pc:spChg chg="mod">
          <ac:chgData name="ULStudent:ALAN.O'DOHERTY" userId="7bb2462d-5380-4d32-b881-8b856e24f4b4" providerId="ADAL" clId="{44BE57B0-D8DF-4E1C-813F-41A7D63717AB}" dt="2023-09-10T19:22:47.854" v="82" actId="27636"/>
          <ac:spMkLst>
            <pc:docMk/>
            <pc:sldMk cId="3475383640" sldId="303"/>
            <ac:spMk id="6" creationId="{7A623B98-F910-E241-8011-8258FA24B587}"/>
          </ac:spMkLst>
        </pc:spChg>
        <pc:spChg chg="mod">
          <ac:chgData name="ULStudent:ALAN.O'DOHERTY" userId="7bb2462d-5380-4d32-b881-8b856e24f4b4" providerId="ADAL" clId="{44BE57B0-D8DF-4E1C-813F-41A7D63717AB}" dt="2023-09-10T19:22:47.854" v="83" actId="27636"/>
          <ac:spMkLst>
            <pc:docMk/>
            <pc:sldMk cId="3475383640" sldId="303"/>
            <ac:spMk id="7" creationId="{07700596-EDB7-5A43-9E86-0C380361AA67}"/>
          </ac:spMkLst>
        </pc:spChg>
      </pc:sldChg>
      <pc:sldChg chg="modSp add del mod">
        <pc:chgData name="ULStudent:ALAN.O'DOHERTY" userId="7bb2462d-5380-4d32-b881-8b856e24f4b4" providerId="ADAL" clId="{44BE57B0-D8DF-4E1C-813F-41A7D63717AB}" dt="2023-09-10T23:21:45.886" v="6060" actId="47"/>
        <pc:sldMkLst>
          <pc:docMk/>
          <pc:sldMk cId="3983648329" sldId="304"/>
        </pc:sldMkLst>
        <pc:spChg chg="mod">
          <ac:chgData name="ULStudent:ALAN.O'DOHERTY" userId="7bb2462d-5380-4d32-b881-8b856e24f4b4" providerId="ADAL" clId="{44BE57B0-D8DF-4E1C-813F-41A7D63717AB}" dt="2023-09-10T19:22:47.875" v="84" actId="27636"/>
          <ac:spMkLst>
            <pc:docMk/>
            <pc:sldMk cId="3983648329" sldId="304"/>
            <ac:spMk id="4" creationId="{E77E66D8-23AE-DD45-98DE-39692F705FEC}"/>
          </ac:spMkLst>
        </pc:spChg>
        <pc:spChg chg="mod">
          <ac:chgData name="ULStudent:ALAN.O'DOHERTY" userId="7bb2462d-5380-4d32-b881-8b856e24f4b4" providerId="ADAL" clId="{44BE57B0-D8DF-4E1C-813F-41A7D63717AB}" dt="2023-09-10T19:22:47.875" v="85" actId="27636"/>
          <ac:spMkLst>
            <pc:docMk/>
            <pc:sldMk cId="3983648329" sldId="304"/>
            <ac:spMk id="5" creationId="{C11E178D-9253-434C-8BE5-EB1584D8654D}"/>
          </ac:spMkLst>
        </pc:spChg>
      </pc:sldChg>
      <pc:sldChg chg="modSp new del mod">
        <pc:chgData name="ULStudent:ALAN.O'DOHERTY" userId="7bb2462d-5380-4d32-b881-8b856e24f4b4" providerId="ADAL" clId="{44BE57B0-D8DF-4E1C-813F-41A7D63717AB}" dt="2023-09-10T21:31:03.909" v="2615" actId="47"/>
        <pc:sldMkLst>
          <pc:docMk/>
          <pc:sldMk cId="1340680467" sldId="305"/>
        </pc:sldMkLst>
        <pc:spChg chg="mod">
          <ac:chgData name="ULStudent:ALAN.O'DOHERTY" userId="7bb2462d-5380-4d32-b881-8b856e24f4b4" providerId="ADAL" clId="{44BE57B0-D8DF-4E1C-813F-41A7D63717AB}" dt="2023-09-10T19:23:42.610" v="88" actId="27636"/>
          <ac:spMkLst>
            <pc:docMk/>
            <pc:sldMk cId="1340680467" sldId="305"/>
            <ac:spMk id="4" creationId="{FD3C1E6D-4A3C-E8D6-D7AD-409AC0D11C1D}"/>
          </ac:spMkLst>
        </pc:spChg>
        <pc:spChg chg="mod">
          <ac:chgData name="ULStudent:ALAN.O'DOHERTY" userId="7bb2462d-5380-4d32-b881-8b856e24f4b4" providerId="ADAL" clId="{44BE57B0-D8DF-4E1C-813F-41A7D63717AB}" dt="2023-09-10T19:23:42.610" v="89" actId="27636"/>
          <ac:spMkLst>
            <pc:docMk/>
            <pc:sldMk cId="1340680467" sldId="305"/>
            <ac:spMk id="5" creationId="{A2F08A9B-33E8-9DDB-B380-6257540B5696}"/>
          </ac:spMkLst>
        </pc:spChg>
      </pc:sldChg>
      <pc:sldChg chg="addSp delSp modSp new del mod ord delAnim modAnim modNotesTx">
        <pc:chgData name="ULStudent:ALAN.O'DOHERTY" userId="7bb2462d-5380-4d32-b881-8b856e24f4b4" providerId="ADAL" clId="{44BE57B0-D8DF-4E1C-813F-41A7D63717AB}" dt="2023-09-12T11:23:45.428" v="11459" actId="47"/>
        <pc:sldMkLst>
          <pc:docMk/>
          <pc:sldMk cId="3665609798" sldId="306"/>
        </pc:sldMkLst>
        <pc:spChg chg="mod">
          <ac:chgData name="ULStudent:ALAN.O'DOHERTY" userId="7bb2462d-5380-4d32-b881-8b856e24f4b4" providerId="ADAL" clId="{44BE57B0-D8DF-4E1C-813F-41A7D63717AB}" dt="2023-09-10T21:08:20.214" v="1738" actId="20577"/>
          <ac:spMkLst>
            <pc:docMk/>
            <pc:sldMk cId="3665609798" sldId="306"/>
            <ac:spMk id="2" creationId="{2B30C42C-5002-B150-5149-337779C7EE60}"/>
          </ac:spMkLst>
        </pc:spChg>
        <pc:spChg chg="del mod">
          <ac:chgData name="ULStudent:ALAN.O'DOHERTY" userId="7bb2462d-5380-4d32-b881-8b856e24f4b4" providerId="ADAL" clId="{44BE57B0-D8DF-4E1C-813F-41A7D63717AB}" dt="2023-09-10T21:04:25.266" v="1661" actId="21"/>
          <ac:spMkLst>
            <pc:docMk/>
            <pc:sldMk cId="3665609798" sldId="306"/>
            <ac:spMk id="3" creationId="{7D657459-ED5A-9928-F183-9372857F0B85}"/>
          </ac:spMkLst>
        </pc:spChg>
        <pc:spChg chg="add mod">
          <ac:chgData name="ULStudent:ALAN.O'DOHERTY" userId="7bb2462d-5380-4d32-b881-8b856e24f4b4" providerId="ADAL" clId="{44BE57B0-D8DF-4E1C-813F-41A7D63717AB}" dt="2023-09-10T21:26:05.210" v="2535" actId="313"/>
          <ac:spMkLst>
            <pc:docMk/>
            <pc:sldMk cId="3665609798" sldId="306"/>
            <ac:spMk id="4" creationId="{E8FB8D81-F827-F521-FBD3-F970524B036E}"/>
          </ac:spMkLst>
        </pc:spChg>
        <pc:graphicFrameChg chg="add mod modGraphic">
          <ac:chgData name="ULStudent:ALAN.O'DOHERTY" userId="7bb2462d-5380-4d32-b881-8b856e24f4b4" providerId="ADAL" clId="{44BE57B0-D8DF-4E1C-813F-41A7D63717AB}" dt="2023-09-10T21:24:57.758" v="2503" actId="113"/>
          <ac:graphicFrameMkLst>
            <pc:docMk/>
            <pc:sldMk cId="3665609798" sldId="306"/>
            <ac:graphicFrameMk id="10" creationId="{1ECBEEDF-C77E-EED9-1719-39EEE80FCD06}"/>
          </ac:graphicFrameMkLst>
        </pc:graphicFrameChg>
        <pc:picChg chg="add del mod">
          <ac:chgData name="ULStudent:ALAN.O'DOHERTY" userId="7bb2462d-5380-4d32-b881-8b856e24f4b4" providerId="ADAL" clId="{44BE57B0-D8DF-4E1C-813F-41A7D63717AB}" dt="2023-09-10T21:13:18.381" v="1753" actId="478"/>
          <ac:picMkLst>
            <pc:docMk/>
            <pc:sldMk cId="3665609798" sldId="306"/>
            <ac:picMk id="6" creationId="{F3A74B6A-8E8E-9488-5F1F-9C4D18BD7716}"/>
          </ac:picMkLst>
        </pc:picChg>
        <pc:picChg chg="add del mod">
          <ac:chgData name="ULStudent:ALAN.O'DOHERTY" userId="7bb2462d-5380-4d32-b881-8b856e24f4b4" providerId="ADAL" clId="{44BE57B0-D8DF-4E1C-813F-41A7D63717AB}" dt="2023-09-10T21:06:25.668" v="1676" actId="21"/>
          <ac:picMkLst>
            <pc:docMk/>
            <pc:sldMk cId="3665609798" sldId="306"/>
            <ac:picMk id="7" creationId="{B056210A-E589-7E07-F31D-2403B5AFA9CF}"/>
          </ac:picMkLst>
        </pc:picChg>
        <pc:picChg chg="add del mod">
          <ac:chgData name="ULStudent:ALAN.O'DOHERTY" userId="7bb2462d-5380-4d32-b881-8b856e24f4b4" providerId="ADAL" clId="{44BE57B0-D8DF-4E1C-813F-41A7D63717AB}" dt="2023-09-10T21:21:07.570" v="2353" actId="478"/>
          <ac:picMkLst>
            <pc:docMk/>
            <pc:sldMk cId="3665609798" sldId="306"/>
            <ac:picMk id="9" creationId="{B23CA2C9-0853-8720-D26D-74A5E7FAF009}"/>
          </ac:picMkLst>
        </pc:picChg>
        <pc:picChg chg="add mod ord modCrop">
          <ac:chgData name="ULStudent:ALAN.O'DOHERTY" userId="7bb2462d-5380-4d32-b881-8b856e24f4b4" providerId="ADAL" clId="{44BE57B0-D8DF-4E1C-813F-41A7D63717AB}" dt="2023-09-10T21:26:56.338" v="2542" actId="167"/>
          <ac:picMkLst>
            <pc:docMk/>
            <pc:sldMk cId="3665609798" sldId="306"/>
            <ac:picMk id="12" creationId="{5A1D23F3-E402-E251-1927-F72CAD84BACB}"/>
          </ac:picMkLst>
        </pc:picChg>
      </pc:sldChg>
      <pc:sldChg chg="modSp del mod">
        <pc:chgData name="ULStudent:ALAN.O'DOHERTY" userId="7bb2462d-5380-4d32-b881-8b856e24f4b4" providerId="ADAL" clId="{44BE57B0-D8DF-4E1C-813F-41A7D63717AB}" dt="2023-09-10T23:21:11.167" v="6055" actId="47"/>
        <pc:sldMkLst>
          <pc:docMk/>
          <pc:sldMk cId="3942460835" sldId="423"/>
        </pc:sldMkLst>
        <pc:graphicFrameChg chg="mod">
          <ac:chgData name="ULStudent:ALAN.O'DOHERTY" userId="7bb2462d-5380-4d32-b881-8b856e24f4b4" providerId="ADAL" clId="{44BE57B0-D8DF-4E1C-813F-41A7D63717AB}" dt="2023-09-10T19:24:24.290" v="91" actId="1076"/>
          <ac:graphicFrameMkLst>
            <pc:docMk/>
            <pc:sldMk cId="3942460835" sldId="423"/>
            <ac:graphicFrameMk id="5" creationId="{F0323004-C3D1-1663-35FC-86BCC1BDEB40}"/>
          </ac:graphicFrameMkLst>
        </pc:graphicFrameChg>
      </pc:sldChg>
      <pc:sldChg chg="del">
        <pc:chgData name="ULStudent:ALAN.O'DOHERTY" userId="7bb2462d-5380-4d32-b881-8b856e24f4b4" providerId="ADAL" clId="{44BE57B0-D8DF-4E1C-813F-41A7D63717AB}" dt="2023-09-10T23:21:12.415" v="6056" actId="47"/>
        <pc:sldMkLst>
          <pc:docMk/>
          <pc:sldMk cId="4143910080" sldId="426"/>
        </pc:sldMkLst>
      </pc:sldChg>
      <pc:sldChg chg="new del">
        <pc:chgData name="ULStudent:ALAN.O'DOHERTY" userId="7bb2462d-5380-4d32-b881-8b856e24f4b4" providerId="ADAL" clId="{44BE57B0-D8DF-4E1C-813F-41A7D63717AB}" dt="2023-09-10T19:24:53.337" v="94" actId="47"/>
        <pc:sldMkLst>
          <pc:docMk/>
          <pc:sldMk cId="581968480" sldId="427"/>
        </pc:sldMkLst>
      </pc:sldChg>
      <pc:sldChg chg="addSp modSp add del mod ord modAnim modNotesTx">
        <pc:chgData name="ULStudent:ALAN.O'DOHERTY" userId="7bb2462d-5380-4d32-b881-8b856e24f4b4" providerId="ADAL" clId="{44BE57B0-D8DF-4E1C-813F-41A7D63717AB}" dt="2023-09-10T20:49:43.862" v="1580" actId="47"/>
        <pc:sldMkLst>
          <pc:docMk/>
          <pc:sldMk cId="2863285653" sldId="427"/>
        </pc:sldMkLst>
        <pc:spChg chg="mod">
          <ac:chgData name="ULStudent:ALAN.O'DOHERTY" userId="7bb2462d-5380-4d32-b881-8b856e24f4b4" providerId="ADAL" clId="{44BE57B0-D8DF-4E1C-813F-41A7D63717AB}" dt="2023-09-10T19:28:13.327" v="151" actId="20577"/>
          <ac:spMkLst>
            <pc:docMk/>
            <pc:sldMk cId="2863285653" sldId="427"/>
            <ac:spMk id="2" creationId="{2B30C42C-5002-B150-5149-337779C7EE60}"/>
          </ac:spMkLst>
        </pc:spChg>
        <pc:spChg chg="mod">
          <ac:chgData name="ULStudent:ALAN.O'DOHERTY" userId="7bb2462d-5380-4d32-b881-8b856e24f4b4" providerId="ADAL" clId="{44BE57B0-D8DF-4E1C-813F-41A7D63717AB}" dt="2023-09-10T20:40:26.379" v="1511" actId="1076"/>
          <ac:spMkLst>
            <pc:docMk/>
            <pc:sldMk cId="2863285653" sldId="427"/>
            <ac:spMk id="3" creationId="{7D657459-ED5A-9928-F183-9372857F0B85}"/>
          </ac:spMkLst>
        </pc:spChg>
        <pc:graphicFrameChg chg="add mod modGraphic">
          <ac:chgData name="ULStudent:ALAN.O'DOHERTY" userId="7bb2462d-5380-4d32-b881-8b856e24f4b4" providerId="ADAL" clId="{44BE57B0-D8DF-4E1C-813F-41A7D63717AB}" dt="2023-09-10T20:33:33.608" v="1335" actId="113"/>
          <ac:graphicFrameMkLst>
            <pc:docMk/>
            <pc:sldMk cId="2863285653" sldId="427"/>
            <ac:graphicFrameMk id="4" creationId="{A35A4A9C-B132-2536-78F2-5F72249358E7}"/>
          </ac:graphicFrameMkLst>
        </pc:graphicFrameChg>
      </pc:sldChg>
      <pc:sldChg chg="addSp delSp modSp add del mod ord">
        <pc:chgData name="ULStudent:ALAN.O'DOHERTY" userId="7bb2462d-5380-4d32-b881-8b856e24f4b4" providerId="ADAL" clId="{44BE57B0-D8DF-4E1C-813F-41A7D63717AB}" dt="2023-09-12T11:23:45.931" v="11460" actId="47"/>
        <pc:sldMkLst>
          <pc:docMk/>
          <pc:sldMk cId="912828715" sldId="428"/>
        </pc:sldMkLst>
        <pc:spChg chg="del">
          <ac:chgData name="ULStudent:ALAN.O'DOHERTY" userId="7bb2462d-5380-4d32-b881-8b856e24f4b4" providerId="ADAL" clId="{44BE57B0-D8DF-4E1C-813F-41A7D63717AB}" dt="2023-09-10T23:22:37.112" v="6066" actId="21"/>
          <ac:spMkLst>
            <pc:docMk/>
            <pc:sldMk cId="912828715" sldId="428"/>
            <ac:spMk id="2" creationId="{2B30C42C-5002-B150-5149-337779C7EE60}"/>
          </ac:spMkLst>
        </pc:spChg>
        <pc:spChg chg="del">
          <ac:chgData name="ULStudent:ALAN.O'DOHERTY" userId="7bb2462d-5380-4d32-b881-8b856e24f4b4" providerId="ADAL" clId="{44BE57B0-D8DF-4E1C-813F-41A7D63717AB}" dt="2023-09-10T23:22:34.459" v="6065" actId="21"/>
          <ac:spMkLst>
            <pc:docMk/>
            <pc:sldMk cId="912828715" sldId="428"/>
            <ac:spMk id="3" creationId="{7D657459-ED5A-9928-F183-9372857F0B85}"/>
          </ac:spMkLst>
        </pc:spChg>
        <pc:spChg chg="add mod">
          <ac:chgData name="ULStudent:ALAN.O'DOHERTY" userId="7bb2462d-5380-4d32-b881-8b856e24f4b4" providerId="ADAL" clId="{44BE57B0-D8DF-4E1C-813F-41A7D63717AB}" dt="2023-09-10T23:34:22.349" v="6477" actId="20577"/>
          <ac:spMkLst>
            <pc:docMk/>
            <pc:sldMk cId="912828715" sldId="428"/>
            <ac:spMk id="8" creationId="{FC56C8CB-3C99-1B31-1EB2-DCA04B27A58E}"/>
          </ac:spMkLst>
        </pc:spChg>
        <pc:spChg chg="add mod">
          <ac:chgData name="ULStudent:ALAN.O'DOHERTY" userId="7bb2462d-5380-4d32-b881-8b856e24f4b4" providerId="ADAL" clId="{44BE57B0-D8DF-4E1C-813F-41A7D63717AB}" dt="2023-09-10T23:33:14.011" v="6471" actId="122"/>
          <ac:spMkLst>
            <pc:docMk/>
            <pc:sldMk cId="912828715" sldId="428"/>
            <ac:spMk id="14" creationId="{282180A8-F080-315A-8F0F-A9BD2278938B}"/>
          </ac:spMkLst>
        </pc:spChg>
        <pc:picChg chg="add del mod">
          <ac:chgData name="ULStudent:ALAN.O'DOHERTY" userId="7bb2462d-5380-4d32-b881-8b856e24f4b4" providerId="ADAL" clId="{44BE57B0-D8DF-4E1C-813F-41A7D63717AB}" dt="2023-09-10T23:27:42.780" v="6358" actId="478"/>
          <ac:picMkLst>
            <pc:docMk/>
            <pc:sldMk cId="912828715" sldId="428"/>
            <ac:picMk id="5" creationId="{F03B6EFE-D152-826F-F65C-7F6EDC979C71}"/>
          </ac:picMkLst>
        </pc:picChg>
        <pc:picChg chg="add del mod">
          <ac:chgData name="ULStudent:ALAN.O'DOHERTY" userId="7bb2462d-5380-4d32-b881-8b856e24f4b4" providerId="ADAL" clId="{44BE57B0-D8DF-4E1C-813F-41A7D63717AB}" dt="2023-09-10T23:26:49.938" v="6249" actId="478"/>
          <ac:picMkLst>
            <pc:docMk/>
            <pc:sldMk cId="912828715" sldId="428"/>
            <ac:picMk id="7" creationId="{FF5763BF-F961-132F-4557-7F8A8613B1A8}"/>
          </ac:picMkLst>
        </pc:picChg>
        <pc:picChg chg="add mod">
          <ac:chgData name="ULStudent:ALAN.O'DOHERTY" userId="7bb2462d-5380-4d32-b881-8b856e24f4b4" providerId="ADAL" clId="{44BE57B0-D8DF-4E1C-813F-41A7D63717AB}" dt="2023-09-10T23:31:51.288" v="6433" actId="1076"/>
          <ac:picMkLst>
            <pc:docMk/>
            <pc:sldMk cId="912828715" sldId="428"/>
            <ac:picMk id="10" creationId="{49C8A497-600C-6CBB-7CC7-4D1020456AC5}"/>
          </ac:picMkLst>
        </pc:picChg>
        <pc:picChg chg="add mod">
          <ac:chgData name="ULStudent:ALAN.O'DOHERTY" userId="7bb2462d-5380-4d32-b881-8b856e24f4b4" providerId="ADAL" clId="{44BE57B0-D8DF-4E1C-813F-41A7D63717AB}" dt="2023-09-10T23:32:36.191" v="6436" actId="14100"/>
          <ac:picMkLst>
            <pc:docMk/>
            <pc:sldMk cId="912828715" sldId="428"/>
            <ac:picMk id="12" creationId="{B06FF431-4A3D-5CC1-74A2-480C23AC3034}"/>
          </ac:picMkLst>
        </pc:picChg>
      </pc:sldChg>
      <pc:sldChg chg="new del">
        <pc:chgData name="ULStudent:ALAN.O'DOHERTY" userId="7bb2462d-5380-4d32-b881-8b856e24f4b4" providerId="ADAL" clId="{44BE57B0-D8DF-4E1C-813F-41A7D63717AB}" dt="2023-09-10T19:24:53.951" v="95" actId="47"/>
        <pc:sldMkLst>
          <pc:docMk/>
          <pc:sldMk cId="1352738241" sldId="428"/>
        </pc:sldMkLst>
      </pc:sldChg>
      <pc:sldChg chg="add del">
        <pc:chgData name="ULStudent:ALAN.O'DOHERTY" userId="7bb2462d-5380-4d32-b881-8b856e24f4b4" providerId="ADAL" clId="{44BE57B0-D8DF-4E1C-813F-41A7D63717AB}" dt="2023-09-10T23:21:14.073" v="6057" actId="47"/>
        <pc:sldMkLst>
          <pc:docMk/>
          <pc:sldMk cId="1680650048" sldId="429"/>
        </pc:sldMkLst>
      </pc:sldChg>
      <pc:sldChg chg="new del">
        <pc:chgData name="ULStudent:ALAN.O'DOHERTY" userId="7bb2462d-5380-4d32-b881-8b856e24f4b4" providerId="ADAL" clId="{44BE57B0-D8DF-4E1C-813F-41A7D63717AB}" dt="2023-09-10T19:24:54.671" v="96" actId="47"/>
        <pc:sldMkLst>
          <pc:docMk/>
          <pc:sldMk cId="3479425053" sldId="429"/>
        </pc:sldMkLst>
      </pc:sldChg>
      <pc:sldChg chg="modSp del mod">
        <pc:chgData name="ULStudent:ALAN.O'DOHERTY" userId="7bb2462d-5380-4d32-b881-8b856e24f4b4" providerId="ADAL" clId="{44BE57B0-D8DF-4E1C-813F-41A7D63717AB}" dt="2023-09-10T20:58:06.193" v="1657" actId="47"/>
        <pc:sldMkLst>
          <pc:docMk/>
          <pc:sldMk cId="4071797846" sldId="430"/>
        </pc:sldMkLst>
        <pc:graphicFrameChg chg="mod">
          <ac:chgData name="ULStudent:ALAN.O'DOHERTY" userId="7bb2462d-5380-4d32-b881-8b856e24f4b4" providerId="ADAL" clId="{44BE57B0-D8DF-4E1C-813F-41A7D63717AB}" dt="2023-09-10T19:32:11.884" v="176" actId="1076"/>
          <ac:graphicFrameMkLst>
            <pc:docMk/>
            <pc:sldMk cId="4071797846" sldId="430"/>
            <ac:graphicFrameMk id="6" creationId="{C310EA1D-A75D-0147-838A-E98BE2B1483A}"/>
          </ac:graphicFrameMkLst>
        </pc:graphicFrameChg>
      </pc:sldChg>
      <pc:sldChg chg="add del">
        <pc:chgData name="ULStudent:ALAN.O'DOHERTY" userId="7bb2462d-5380-4d32-b881-8b856e24f4b4" providerId="ADAL" clId="{44BE57B0-D8DF-4E1C-813F-41A7D63717AB}" dt="2023-09-10T20:57:46.936" v="1656" actId="47"/>
        <pc:sldMkLst>
          <pc:docMk/>
          <pc:sldMk cId="659291449" sldId="431"/>
        </pc:sldMkLst>
      </pc:sldChg>
      <pc:sldChg chg="delSp modSp add del mod ord modTransition">
        <pc:chgData name="ULStudent:ALAN.O'DOHERTY" userId="7bb2462d-5380-4d32-b881-8b856e24f4b4" providerId="ADAL" clId="{44BE57B0-D8DF-4E1C-813F-41A7D63717AB}" dt="2023-09-10T20:01:46.029" v="874" actId="47"/>
        <pc:sldMkLst>
          <pc:docMk/>
          <pc:sldMk cId="1752279503" sldId="432"/>
        </pc:sldMkLst>
        <pc:spChg chg="del mod">
          <ac:chgData name="ULStudent:ALAN.O'DOHERTY" userId="7bb2462d-5380-4d32-b881-8b856e24f4b4" providerId="ADAL" clId="{44BE57B0-D8DF-4E1C-813F-41A7D63717AB}" dt="2023-09-10T20:01:10.677" v="867" actId="21"/>
          <ac:spMkLst>
            <pc:docMk/>
            <pc:sldMk cId="1752279503" sldId="432"/>
            <ac:spMk id="2" creationId="{7A3F07D1-ABEB-901A-5E45-E0752B1AD24A}"/>
          </ac:spMkLst>
        </pc:spChg>
        <pc:spChg chg="mod">
          <ac:chgData name="ULStudent:ALAN.O'DOHERTY" userId="7bb2462d-5380-4d32-b881-8b856e24f4b4" providerId="ADAL" clId="{44BE57B0-D8DF-4E1C-813F-41A7D63717AB}" dt="2023-09-10T20:00:53.266" v="862" actId="1076"/>
          <ac:spMkLst>
            <pc:docMk/>
            <pc:sldMk cId="1752279503" sldId="432"/>
            <ac:spMk id="9" creationId="{8CDADCCC-2887-41A8-7C79-2841A7E17433}"/>
          </ac:spMkLst>
        </pc:spChg>
        <pc:picChg chg="mod">
          <ac:chgData name="ULStudent:ALAN.O'DOHERTY" userId="7bb2462d-5380-4d32-b881-8b856e24f4b4" providerId="ADAL" clId="{44BE57B0-D8DF-4E1C-813F-41A7D63717AB}" dt="2023-09-10T20:01:13.029" v="868" actId="14100"/>
          <ac:picMkLst>
            <pc:docMk/>
            <pc:sldMk cId="1752279503" sldId="432"/>
            <ac:picMk id="7" creationId="{D63C530D-C5F5-75EC-44FB-E1093203880C}"/>
          </ac:picMkLst>
        </pc:picChg>
      </pc:sldChg>
      <pc:sldChg chg="addSp delSp modSp mod ord">
        <pc:chgData name="ULStudent:ALAN.O'DOHERTY" userId="7bb2462d-5380-4d32-b881-8b856e24f4b4" providerId="ADAL" clId="{44BE57B0-D8DF-4E1C-813F-41A7D63717AB}" dt="2023-09-10T23:34:51.713" v="6481"/>
        <pc:sldMkLst>
          <pc:docMk/>
          <pc:sldMk cId="3925996791" sldId="433"/>
        </pc:sldMkLst>
        <pc:spChg chg="del mod">
          <ac:chgData name="ULStudent:ALAN.O'DOHERTY" userId="7bb2462d-5380-4d32-b881-8b856e24f4b4" providerId="ADAL" clId="{44BE57B0-D8DF-4E1C-813F-41A7D63717AB}" dt="2023-09-10T20:01:44.509" v="873" actId="21"/>
          <ac:spMkLst>
            <pc:docMk/>
            <pc:sldMk cId="3925996791" sldId="433"/>
            <ac:spMk id="2" creationId="{2B30C42C-5002-B150-5149-337779C7EE60}"/>
          </ac:spMkLst>
        </pc:spChg>
        <pc:spChg chg="mod">
          <ac:chgData name="ULStudent:ALAN.O'DOHERTY" userId="7bb2462d-5380-4d32-b881-8b856e24f4b4" providerId="ADAL" clId="{44BE57B0-D8DF-4E1C-813F-41A7D63717AB}" dt="2023-09-10T20:01:34.284" v="870" actId="20577"/>
          <ac:spMkLst>
            <pc:docMk/>
            <pc:sldMk cId="3925996791" sldId="433"/>
            <ac:spMk id="3" creationId="{7D657459-ED5A-9928-F183-9372857F0B85}"/>
          </ac:spMkLst>
        </pc:spChg>
        <pc:picChg chg="add mod">
          <ac:chgData name="ULStudent:ALAN.O'DOHERTY" userId="7bb2462d-5380-4d32-b881-8b856e24f4b4" providerId="ADAL" clId="{44BE57B0-D8DF-4E1C-813F-41A7D63717AB}" dt="2023-09-10T20:01:50.600" v="875" actId="1076"/>
          <ac:picMkLst>
            <pc:docMk/>
            <pc:sldMk cId="3925996791" sldId="433"/>
            <ac:picMk id="4" creationId="{B1FCDD05-410E-9475-5A8F-0E4A71276F60}"/>
          </ac:picMkLst>
        </pc:picChg>
      </pc:sldChg>
      <pc:sldChg chg="del">
        <pc:chgData name="ULStudent:ALAN.O'DOHERTY" userId="7bb2462d-5380-4d32-b881-8b856e24f4b4" providerId="ADAL" clId="{44BE57B0-D8DF-4E1C-813F-41A7D63717AB}" dt="2023-09-10T20:01:29.962" v="869"/>
        <pc:sldMkLst>
          <pc:docMk/>
          <pc:sldMk cId="4278789566" sldId="433"/>
        </pc:sldMkLst>
      </pc:sldChg>
      <pc:sldChg chg="new del">
        <pc:chgData name="ULStudent:ALAN.O'DOHERTY" userId="7bb2462d-5380-4d32-b881-8b856e24f4b4" providerId="ADAL" clId="{44BE57B0-D8DF-4E1C-813F-41A7D63717AB}" dt="2023-09-10T20:02:07.791" v="877" actId="680"/>
        <pc:sldMkLst>
          <pc:docMk/>
          <pc:sldMk cId="2264252169" sldId="434"/>
        </pc:sldMkLst>
      </pc:sldChg>
      <pc:sldChg chg="delSp modSp add del mod ord modTransition modAnim">
        <pc:chgData name="ULStudent:ALAN.O'DOHERTY" userId="7bb2462d-5380-4d32-b881-8b856e24f4b4" providerId="ADAL" clId="{44BE57B0-D8DF-4E1C-813F-41A7D63717AB}" dt="2023-09-12T06:44:24.477" v="10755" actId="2711"/>
        <pc:sldMkLst>
          <pc:docMk/>
          <pc:sldMk cId="3983681966" sldId="434"/>
        </pc:sldMkLst>
        <pc:spChg chg="del">
          <ac:chgData name="ULStudent:ALAN.O'DOHERTY" userId="7bb2462d-5380-4d32-b881-8b856e24f4b4" providerId="ADAL" clId="{44BE57B0-D8DF-4E1C-813F-41A7D63717AB}" dt="2023-09-10T20:02:52.083" v="883" actId="21"/>
          <ac:spMkLst>
            <pc:docMk/>
            <pc:sldMk cId="3983681966" sldId="434"/>
            <ac:spMk id="4" creationId="{A348C042-471C-21CC-B667-FDC217089FEA}"/>
          </ac:spMkLst>
        </pc:spChg>
        <pc:spChg chg="del">
          <ac:chgData name="ULStudent:ALAN.O'DOHERTY" userId="7bb2462d-5380-4d32-b881-8b856e24f4b4" providerId="ADAL" clId="{44BE57B0-D8DF-4E1C-813F-41A7D63717AB}" dt="2023-09-10T20:02:46.823" v="881" actId="21"/>
          <ac:spMkLst>
            <pc:docMk/>
            <pc:sldMk cId="3983681966" sldId="434"/>
            <ac:spMk id="5" creationId="{D1F808FC-5C43-02FC-DB33-496517261601}"/>
          </ac:spMkLst>
        </pc:spChg>
        <pc:spChg chg="mod">
          <ac:chgData name="ULStudent:ALAN.O'DOHERTY" userId="7bb2462d-5380-4d32-b881-8b856e24f4b4" providerId="ADAL" clId="{44BE57B0-D8DF-4E1C-813F-41A7D63717AB}" dt="2023-09-12T06:44:24.477" v="10755" actId="2711"/>
          <ac:spMkLst>
            <pc:docMk/>
            <pc:sldMk cId="3983681966" sldId="434"/>
            <ac:spMk id="9" creationId="{8CDADCCC-2887-41A8-7C79-2841A7E17433}"/>
          </ac:spMkLst>
        </pc:spChg>
        <pc:graphicFrameChg chg="del">
          <ac:chgData name="ULStudent:ALAN.O'DOHERTY" userId="7bb2462d-5380-4d32-b881-8b856e24f4b4" providerId="ADAL" clId="{44BE57B0-D8DF-4E1C-813F-41A7D63717AB}" dt="2023-09-11T17:19:13.713" v="6595"/>
          <ac:graphicFrameMkLst>
            <pc:docMk/>
            <pc:sldMk cId="3983681966" sldId="434"/>
            <ac:graphicFrameMk id="3" creationId="{8B0C3A09-AE4A-0F17-8E9D-737C4D7FE790}"/>
          </ac:graphicFrameMkLst>
        </pc:graphicFrameChg>
        <pc:picChg chg="mod">
          <ac:chgData name="ULStudent:ALAN.O'DOHERTY" userId="7bb2462d-5380-4d32-b881-8b856e24f4b4" providerId="ADAL" clId="{44BE57B0-D8DF-4E1C-813F-41A7D63717AB}" dt="2023-09-10T20:02:33.291" v="880" actId="14100"/>
          <ac:picMkLst>
            <pc:docMk/>
            <pc:sldMk cId="3983681966" sldId="434"/>
            <ac:picMk id="7" creationId="{D63C530D-C5F5-75EC-44FB-E1093203880C}"/>
          </ac:picMkLst>
        </pc:picChg>
      </pc:sldChg>
      <pc:sldChg chg="add del modTransition modAnim">
        <pc:chgData name="ULStudent:ALAN.O'DOHERTY" userId="7bb2462d-5380-4d32-b881-8b856e24f4b4" providerId="ADAL" clId="{44BE57B0-D8DF-4E1C-813F-41A7D63717AB}" dt="2023-09-10T20:51:49.974" v="1631" actId="47"/>
        <pc:sldMkLst>
          <pc:docMk/>
          <pc:sldMk cId="2779379736" sldId="435"/>
        </pc:sldMkLst>
      </pc:sldChg>
      <pc:sldChg chg="modSp add del modTransition modAnim">
        <pc:chgData name="ULStudent:ALAN.O'DOHERTY" userId="7bb2462d-5380-4d32-b881-8b856e24f4b4" providerId="ADAL" clId="{44BE57B0-D8DF-4E1C-813F-41A7D63717AB}" dt="2023-09-10T20:55:49.779" v="1649" actId="47"/>
        <pc:sldMkLst>
          <pc:docMk/>
          <pc:sldMk cId="2391500347" sldId="436"/>
        </pc:sldMkLst>
        <pc:spChg chg="mod">
          <ac:chgData name="ULStudent:ALAN.O'DOHERTY" userId="7bb2462d-5380-4d32-b881-8b856e24f4b4" providerId="ADAL" clId="{44BE57B0-D8DF-4E1C-813F-41A7D63717AB}" dt="2023-09-10T20:51:08.348" v="1628"/>
          <ac:spMkLst>
            <pc:docMk/>
            <pc:sldMk cId="2391500347" sldId="436"/>
            <ac:spMk id="9" creationId="{8CDADCCC-2887-41A8-7C79-2841A7E17433}"/>
          </ac:spMkLst>
        </pc:spChg>
      </pc:sldChg>
      <pc:sldChg chg="addSp modSp add del mod ord modAnim modNotesTx">
        <pc:chgData name="ULStudent:ALAN.O'DOHERTY" userId="7bb2462d-5380-4d32-b881-8b856e24f4b4" providerId="ADAL" clId="{44BE57B0-D8DF-4E1C-813F-41A7D63717AB}" dt="2023-09-12T11:23:47.189" v="11462" actId="47"/>
        <pc:sldMkLst>
          <pc:docMk/>
          <pc:sldMk cId="856131985" sldId="437"/>
        </pc:sldMkLst>
        <pc:spChg chg="mod">
          <ac:chgData name="ULStudent:ALAN.O'DOHERTY" userId="7bb2462d-5380-4d32-b881-8b856e24f4b4" providerId="ADAL" clId="{44BE57B0-D8DF-4E1C-813F-41A7D63717AB}" dt="2023-09-10T20:47:07.217" v="1556" actId="1076"/>
          <ac:spMkLst>
            <pc:docMk/>
            <pc:sldMk cId="856131985" sldId="437"/>
            <ac:spMk id="2" creationId="{2B30C42C-5002-B150-5149-337779C7EE60}"/>
          </ac:spMkLst>
        </pc:spChg>
        <pc:spChg chg="mod">
          <ac:chgData name="ULStudent:ALAN.O'DOHERTY" userId="7bb2462d-5380-4d32-b881-8b856e24f4b4" providerId="ADAL" clId="{44BE57B0-D8DF-4E1C-813F-41A7D63717AB}" dt="2023-09-10T23:25:59.990" v="6116" actId="20577"/>
          <ac:spMkLst>
            <pc:docMk/>
            <pc:sldMk cId="856131985" sldId="437"/>
            <ac:spMk id="3" creationId="{7D657459-ED5A-9928-F183-9372857F0B85}"/>
          </ac:spMkLst>
        </pc:spChg>
        <pc:spChg chg="add mod">
          <ac:chgData name="ULStudent:ALAN.O'DOHERTY" userId="7bb2462d-5380-4d32-b881-8b856e24f4b4" providerId="ADAL" clId="{44BE57B0-D8DF-4E1C-813F-41A7D63717AB}" dt="2023-09-10T20:56:50.945" v="1652" actId="1582"/>
          <ac:spMkLst>
            <pc:docMk/>
            <pc:sldMk cId="856131985" sldId="437"/>
            <ac:spMk id="5" creationId="{F96CF317-DDA3-A56A-FC17-B04725B744A1}"/>
          </ac:spMkLst>
        </pc:spChg>
        <pc:graphicFrameChg chg="add mod modGraphic">
          <ac:chgData name="ULStudent:ALAN.O'DOHERTY" userId="7bb2462d-5380-4d32-b881-8b856e24f4b4" providerId="ADAL" clId="{44BE57B0-D8DF-4E1C-813F-41A7D63717AB}" dt="2023-09-10T21:07:15.628" v="1707" actId="20577"/>
          <ac:graphicFrameMkLst>
            <pc:docMk/>
            <pc:sldMk cId="856131985" sldId="437"/>
            <ac:graphicFrameMk id="4" creationId="{34C9AEC1-B1B2-227A-4B9A-159BA125F41A}"/>
          </ac:graphicFrameMkLst>
        </pc:graphicFrameChg>
      </pc:sldChg>
      <pc:sldChg chg="new del">
        <pc:chgData name="ULStudent:ALAN.O'DOHERTY" userId="7bb2462d-5380-4d32-b881-8b856e24f4b4" providerId="ADAL" clId="{44BE57B0-D8DF-4E1C-813F-41A7D63717AB}" dt="2023-09-10T20:55:46.655" v="1648" actId="47"/>
        <pc:sldMkLst>
          <pc:docMk/>
          <pc:sldMk cId="2237597633" sldId="438"/>
        </pc:sldMkLst>
      </pc:sldChg>
      <pc:sldChg chg="modSp new del mod">
        <pc:chgData name="ULStudent:ALAN.O'DOHERTY" userId="7bb2462d-5380-4d32-b881-8b856e24f4b4" providerId="ADAL" clId="{44BE57B0-D8DF-4E1C-813F-41A7D63717AB}" dt="2023-09-10T20:48:24.870" v="1578" actId="47"/>
        <pc:sldMkLst>
          <pc:docMk/>
          <pc:sldMk cId="3722462244" sldId="438"/>
        </pc:sldMkLst>
        <pc:spChg chg="mod">
          <ac:chgData name="ULStudent:ALAN.O'DOHERTY" userId="7bb2462d-5380-4d32-b881-8b856e24f4b4" providerId="ADAL" clId="{44BE57B0-D8DF-4E1C-813F-41A7D63717AB}" dt="2023-09-10T20:22:21.007" v="1088" actId="27636"/>
          <ac:spMkLst>
            <pc:docMk/>
            <pc:sldMk cId="3722462244" sldId="438"/>
            <ac:spMk id="4" creationId="{224A3B0E-220E-BC31-0226-A10CEF70CAA6}"/>
          </ac:spMkLst>
        </pc:spChg>
        <pc:spChg chg="mod">
          <ac:chgData name="ULStudent:ALAN.O'DOHERTY" userId="7bb2462d-5380-4d32-b881-8b856e24f4b4" providerId="ADAL" clId="{44BE57B0-D8DF-4E1C-813F-41A7D63717AB}" dt="2023-09-10T20:22:21.027" v="1089" actId="27636"/>
          <ac:spMkLst>
            <pc:docMk/>
            <pc:sldMk cId="3722462244" sldId="438"/>
            <ac:spMk id="5" creationId="{257EDA73-6919-14DC-800F-88216F4288F3}"/>
          </ac:spMkLst>
        </pc:spChg>
      </pc:sldChg>
      <pc:sldChg chg="addSp modSp new del mod">
        <pc:chgData name="ULStudent:ALAN.O'DOHERTY" userId="7bb2462d-5380-4d32-b881-8b856e24f4b4" providerId="ADAL" clId="{44BE57B0-D8DF-4E1C-813F-41A7D63717AB}" dt="2023-09-10T20:41:02.209" v="1514" actId="47"/>
        <pc:sldMkLst>
          <pc:docMk/>
          <pc:sldMk cId="1476947451" sldId="439"/>
        </pc:sldMkLst>
        <pc:spChg chg="mod">
          <ac:chgData name="ULStudent:ALAN.O'DOHERTY" userId="7bb2462d-5380-4d32-b881-8b856e24f4b4" providerId="ADAL" clId="{44BE57B0-D8DF-4E1C-813F-41A7D63717AB}" dt="2023-09-10T20:22:21.146" v="1090" actId="27636"/>
          <ac:spMkLst>
            <pc:docMk/>
            <pc:sldMk cId="1476947451" sldId="439"/>
            <ac:spMk id="4" creationId="{68C90C69-3F09-D9D3-A27A-02A02F0E4397}"/>
          </ac:spMkLst>
        </pc:spChg>
        <pc:spChg chg="mod">
          <ac:chgData name="ULStudent:ALAN.O'DOHERTY" userId="7bb2462d-5380-4d32-b881-8b856e24f4b4" providerId="ADAL" clId="{44BE57B0-D8DF-4E1C-813F-41A7D63717AB}" dt="2023-09-10T20:22:21.156" v="1091" actId="27636"/>
          <ac:spMkLst>
            <pc:docMk/>
            <pc:sldMk cId="1476947451" sldId="439"/>
            <ac:spMk id="5" creationId="{171E71E4-2B52-ACBB-D6BC-3DEF56408170}"/>
          </ac:spMkLst>
        </pc:spChg>
        <pc:picChg chg="add mod">
          <ac:chgData name="ULStudent:ALAN.O'DOHERTY" userId="7bb2462d-5380-4d32-b881-8b856e24f4b4" providerId="ADAL" clId="{44BE57B0-D8DF-4E1C-813F-41A7D63717AB}" dt="2023-09-10T20:19:49.208" v="1023" actId="1076"/>
          <ac:picMkLst>
            <pc:docMk/>
            <pc:sldMk cId="1476947451" sldId="439"/>
            <ac:picMk id="7" creationId="{2F48320E-1588-349C-CC62-E370ED4F307E}"/>
          </ac:picMkLst>
        </pc:picChg>
        <pc:picChg chg="add mod">
          <ac:chgData name="ULStudent:ALAN.O'DOHERTY" userId="7bb2462d-5380-4d32-b881-8b856e24f4b4" providerId="ADAL" clId="{44BE57B0-D8DF-4E1C-813F-41A7D63717AB}" dt="2023-09-10T20:20:13.640" v="1025" actId="1076"/>
          <ac:picMkLst>
            <pc:docMk/>
            <pc:sldMk cId="1476947451" sldId="439"/>
            <ac:picMk id="9" creationId="{53CC8771-DE12-43A8-D5C2-C472DD539653}"/>
          </ac:picMkLst>
        </pc:picChg>
      </pc:sldChg>
      <pc:sldChg chg="add del">
        <pc:chgData name="ULStudent:ALAN.O'DOHERTY" userId="7bb2462d-5380-4d32-b881-8b856e24f4b4" providerId="ADAL" clId="{44BE57B0-D8DF-4E1C-813F-41A7D63717AB}" dt="2023-09-10T20:49:45.782" v="1581" actId="47"/>
        <pc:sldMkLst>
          <pc:docMk/>
          <pc:sldMk cId="1670569271" sldId="440"/>
        </pc:sldMkLst>
      </pc:sldChg>
      <pc:sldChg chg="add del">
        <pc:chgData name="ULStudent:ALAN.O'DOHERTY" userId="7bb2462d-5380-4d32-b881-8b856e24f4b4" providerId="ADAL" clId="{44BE57B0-D8DF-4E1C-813F-41A7D63717AB}" dt="2023-09-10T20:49:46.699" v="1582" actId="47"/>
        <pc:sldMkLst>
          <pc:docMk/>
          <pc:sldMk cId="3623451388" sldId="441"/>
        </pc:sldMkLst>
      </pc:sldChg>
      <pc:sldChg chg="modSp add del modTransition modAnim">
        <pc:chgData name="ULStudent:ALAN.O'DOHERTY" userId="7bb2462d-5380-4d32-b881-8b856e24f4b4" providerId="ADAL" clId="{44BE57B0-D8DF-4E1C-813F-41A7D63717AB}" dt="2023-09-10T20:44:36.531" v="1536" actId="47"/>
        <pc:sldMkLst>
          <pc:docMk/>
          <pc:sldMk cId="635709462" sldId="442"/>
        </pc:sldMkLst>
        <pc:spChg chg="mod">
          <ac:chgData name="ULStudent:ALAN.O'DOHERTY" userId="7bb2462d-5380-4d32-b881-8b856e24f4b4" providerId="ADAL" clId="{44BE57B0-D8DF-4E1C-813F-41A7D63717AB}" dt="2023-09-10T20:43:53.529" v="1534"/>
          <ac:spMkLst>
            <pc:docMk/>
            <pc:sldMk cId="635709462" sldId="442"/>
            <ac:spMk id="3" creationId="{7D657459-ED5A-9928-F183-9372857F0B85}"/>
          </ac:spMkLst>
        </pc:spChg>
      </pc:sldChg>
      <pc:sldChg chg="addSp delSp modSp del mod ord">
        <pc:chgData name="ULStudent:ALAN.O'DOHERTY" userId="7bb2462d-5380-4d32-b881-8b856e24f4b4" providerId="ADAL" clId="{44BE57B0-D8DF-4E1C-813F-41A7D63717AB}" dt="2023-09-11T21:56:35.543" v="8142" actId="47"/>
        <pc:sldMkLst>
          <pc:docMk/>
          <pc:sldMk cId="3751935245" sldId="557"/>
        </pc:sldMkLst>
        <pc:spChg chg="mod">
          <ac:chgData name="ULStudent:ALAN.O'DOHERTY" userId="7bb2462d-5380-4d32-b881-8b856e24f4b4" providerId="ADAL" clId="{44BE57B0-D8DF-4E1C-813F-41A7D63717AB}" dt="2023-09-11T21:52:08.034" v="8106" actId="33524"/>
          <ac:spMkLst>
            <pc:docMk/>
            <pc:sldMk cId="3751935245" sldId="557"/>
            <ac:spMk id="5" creationId="{EEA9E3F1-D0A5-78C8-2A45-DDA4047541F0}"/>
          </ac:spMkLst>
        </pc:spChg>
        <pc:picChg chg="add mod">
          <ac:chgData name="ULStudent:ALAN.O'DOHERTY" userId="7bb2462d-5380-4d32-b881-8b856e24f4b4" providerId="ADAL" clId="{44BE57B0-D8DF-4E1C-813F-41A7D63717AB}" dt="2023-09-11T21:56:24.635" v="8139" actId="1076"/>
          <ac:picMkLst>
            <pc:docMk/>
            <pc:sldMk cId="3751935245" sldId="557"/>
            <ac:picMk id="2" creationId="{62A3AF71-5B49-E1EA-8ABE-BE6721E2ACC9}"/>
          </ac:picMkLst>
        </pc:picChg>
        <pc:picChg chg="add mod modCrop">
          <ac:chgData name="ULStudent:ALAN.O'DOHERTY" userId="7bb2462d-5380-4d32-b881-8b856e24f4b4" providerId="ADAL" clId="{44BE57B0-D8DF-4E1C-813F-41A7D63717AB}" dt="2023-09-11T21:54:52.090" v="8123" actId="14100"/>
          <ac:picMkLst>
            <pc:docMk/>
            <pc:sldMk cId="3751935245" sldId="557"/>
            <ac:picMk id="3" creationId="{2D5A0124-EBCD-CC52-6C41-7199DA1E8F3A}"/>
          </ac:picMkLst>
        </pc:picChg>
        <pc:picChg chg="del mod">
          <ac:chgData name="ULStudent:ALAN.O'DOHERTY" userId="7bb2462d-5380-4d32-b881-8b856e24f4b4" providerId="ADAL" clId="{44BE57B0-D8DF-4E1C-813F-41A7D63717AB}" dt="2023-09-11T21:55:21.308" v="8128" actId="478"/>
          <ac:picMkLst>
            <pc:docMk/>
            <pc:sldMk cId="3751935245" sldId="557"/>
            <ac:picMk id="7" creationId="{0DDB1CE5-6617-D324-0227-16E067729690}"/>
          </ac:picMkLst>
        </pc:picChg>
        <pc:picChg chg="mod modCrop">
          <ac:chgData name="ULStudent:ALAN.O'DOHERTY" userId="7bb2462d-5380-4d32-b881-8b856e24f4b4" providerId="ADAL" clId="{44BE57B0-D8DF-4E1C-813F-41A7D63717AB}" dt="2023-09-11T21:54:54.480" v="8124" actId="1076"/>
          <ac:picMkLst>
            <pc:docMk/>
            <pc:sldMk cId="3751935245" sldId="557"/>
            <ac:picMk id="9" creationId="{68B822D6-C62E-3138-C771-DEAF8D5BDB77}"/>
          </ac:picMkLst>
        </pc:picChg>
      </pc:sldChg>
      <pc:sldChg chg="addSp delSp modSp del mod modAnim modNotesTx">
        <pc:chgData name="ULStudent:ALAN.O'DOHERTY" userId="7bb2462d-5380-4d32-b881-8b856e24f4b4" providerId="ADAL" clId="{44BE57B0-D8DF-4E1C-813F-41A7D63717AB}" dt="2023-09-11T21:47:10.162" v="8066" actId="47"/>
        <pc:sldMkLst>
          <pc:docMk/>
          <pc:sldMk cId="4077753612" sldId="558"/>
        </pc:sldMkLst>
        <pc:spChg chg="add mod">
          <ac:chgData name="ULStudent:ALAN.O'DOHERTY" userId="7bb2462d-5380-4d32-b881-8b856e24f4b4" providerId="ADAL" clId="{44BE57B0-D8DF-4E1C-813F-41A7D63717AB}" dt="2023-09-11T21:46:15.174" v="8059" actId="1076"/>
          <ac:spMkLst>
            <pc:docMk/>
            <pc:sldMk cId="4077753612" sldId="558"/>
            <ac:spMk id="4" creationId="{4312C41D-1FE5-798C-7AC9-B2FB639033A3}"/>
          </ac:spMkLst>
        </pc:spChg>
        <pc:spChg chg="mod">
          <ac:chgData name="ULStudent:ALAN.O'DOHERTY" userId="7bb2462d-5380-4d32-b881-8b856e24f4b4" providerId="ADAL" clId="{44BE57B0-D8DF-4E1C-813F-41A7D63717AB}" dt="2023-09-11T21:44:11.158" v="8045" actId="2711"/>
          <ac:spMkLst>
            <pc:docMk/>
            <pc:sldMk cId="4077753612" sldId="558"/>
            <ac:spMk id="5" creationId="{CE0721AD-0773-4FC9-D8F1-AE1B250562FF}"/>
          </ac:spMkLst>
        </pc:spChg>
        <pc:picChg chg="add mod">
          <ac:chgData name="ULStudent:ALAN.O'DOHERTY" userId="7bb2462d-5380-4d32-b881-8b856e24f4b4" providerId="ADAL" clId="{44BE57B0-D8DF-4E1C-813F-41A7D63717AB}" dt="2023-09-11T21:43:51.590" v="8044" actId="1076"/>
          <ac:picMkLst>
            <pc:docMk/>
            <pc:sldMk cId="4077753612" sldId="558"/>
            <ac:picMk id="2" creationId="{C76A1DAA-E0A6-48EE-291D-B5BC17F623BC}"/>
          </ac:picMkLst>
        </pc:picChg>
        <pc:picChg chg="add mod">
          <ac:chgData name="ULStudent:ALAN.O'DOHERTY" userId="7bb2462d-5380-4d32-b881-8b856e24f4b4" providerId="ADAL" clId="{44BE57B0-D8DF-4E1C-813F-41A7D63717AB}" dt="2023-09-11T21:44:34.795" v="8050" actId="1076"/>
          <ac:picMkLst>
            <pc:docMk/>
            <pc:sldMk cId="4077753612" sldId="558"/>
            <ac:picMk id="6" creationId="{1BE25D1E-4774-678A-687E-F7E49BFEC857}"/>
          </ac:picMkLst>
        </pc:picChg>
        <pc:picChg chg="del">
          <ac:chgData name="ULStudent:ALAN.O'DOHERTY" userId="7bb2462d-5380-4d32-b881-8b856e24f4b4" providerId="ADAL" clId="{44BE57B0-D8DF-4E1C-813F-41A7D63717AB}" dt="2023-09-11T21:43:34.333" v="8039" actId="478"/>
          <ac:picMkLst>
            <pc:docMk/>
            <pc:sldMk cId="4077753612" sldId="558"/>
            <ac:picMk id="7" creationId="{08577A36-9F64-6953-8C76-62FA6411EEC6}"/>
          </ac:picMkLst>
        </pc:picChg>
        <pc:picChg chg="del">
          <ac:chgData name="ULStudent:ALAN.O'DOHERTY" userId="7bb2462d-5380-4d32-b881-8b856e24f4b4" providerId="ADAL" clId="{44BE57B0-D8DF-4E1C-813F-41A7D63717AB}" dt="2023-09-11T21:43:36.092" v="8040" actId="478"/>
          <ac:picMkLst>
            <pc:docMk/>
            <pc:sldMk cId="4077753612" sldId="558"/>
            <ac:picMk id="9" creationId="{ABFA818C-4370-B73D-21BB-5701C5F4EF8A}"/>
          </ac:picMkLst>
        </pc:picChg>
      </pc:sldChg>
      <pc:sldChg chg="add del">
        <pc:chgData name="ULStudent:ALAN.O'DOHERTY" userId="7bb2462d-5380-4d32-b881-8b856e24f4b4" providerId="ADAL" clId="{44BE57B0-D8DF-4E1C-813F-41A7D63717AB}" dt="2023-09-11T20:57:07.476" v="7399" actId="47"/>
        <pc:sldMkLst>
          <pc:docMk/>
          <pc:sldMk cId="3619732132" sldId="561"/>
        </pc:sldMkLst>
      </pc:sldChg>
      <pc:sldChg chg="add del">
        <pc:chgData name="ULStudent:ALAN.O'DOHERTY" userId="7bb2462d-5380-4d32-b881-8b856e24f4b4" providerId="ADAL" clId="{44BE57B0-D8DF-4E1C-813F-41A7D63717AB}" dt="2023-09-11T21:37:34.215" v="7902" actId="47"/>
        <pc:sldMkLst>
          <pc:docMk/>
          <pc:sldMk cId="2841942794" sldId="565"/>
        </pc:sldMkLst>
      </pc:sldChg>
      <pc:sldChg chg="addSp modSp del mod modNotesTx">
        <pc:chgData name="ULStudent:ALAN.O'DOHERTY" userId="7bb2462d-5380-4d32-b881-8b856e24f4b4" providerId="ADAL" clId="{44BE57B0-D8DF-4E1C-813F-41A7D63717AB}" dt="2023-09-11T22:27:16.266" v="8683" actId="47"/>
        <pc:sldMkLst>
          <pc:docMk/>
          <pc:sldMk cId="1009512917" sldId="566"/>
        </pc:sldMkLst>
        <pc:spChg chg="add mod">
          <ac:chgData name="ULStudent:ALAN.O'DOHERTY" userId="7bb2462d-5380-4d32-b881-8b856e24f4b4" providerId="ADAL" clId="{44BE57B0-D8DF-4E1C-813F-41A7D63717AB}" dt="2023-09-11T22:26:08.609" v="8667" actId="20577"/>
          <ac:spMkLst>
            <pc:docMk/>
            <pc:sldMk cId="1009512917" sldId="566"/>
            <ac:spMk id="3" creationId="{F8431912-7485-FAE5-A487-7881C965829F}"/>
          </ac:spMkLst>
        </pc:spChg>
        <pc:spChg chg="mod">
          <ac:chgData name="ULStudent:ALAN.O'DOHERTY" userId="7bb2462d-5380-4d32-b881-8b856e24f4b4" providerId="ADAL" clId="{44BE57B0-D8DF-4E1C-813F-41A7D63717AB}" dt="2023-09-11T22:23:30.576" v="8602" actId="20577"/>
          <ac:spMkLst>
            <pc:docMk/>
            <pc:sldMk cId="1009512917" sldId="566"/>
            <ac:spMk id="5" creationId="{5A344996-7ECF-88EB-303F-5CCAA346A31B}"/>
          </ac:spMkLst>
        </pc:spChg>
        <pc:picChg chg="add mod">
          <ac:chgData name="ULStudent:ALAN.O'DOHERTY" userId="7bb2462d-5380-4d32-b881-8b856e24f4b4" providerId="ADAL" clId="{44BE57B0-D8DF-4E1C-813F-41A7D63717AB}" dt="2023-09-11T22:23:39.358" v="8605" actId="14100"/>
          <ac:picMkLst>
            <pc:docMk/>
            <pc:sldMk cId="1009512917" sldId="566"/>
            <ac:picMk id="2" creationId="{C9AED2E5-20FE-39F3-0B7C-AD8497A8FC61}"/>
          </ac:picMkLst>
        </pc:picChg>
        <pc:picChg chg="mod">
          <ac:chgData name="ULStudent:ALAN.O'DOHERTY" userId="7bb2462d-5380-4d32-b881-8b856e24f4b4" providerId="ADAL" clId="{44BE57B0-D8DF-4E1C-813F-41A7D63717AB}" dt="2023-09-11T22:21:29.634" v="8529" actId="1076"/>
          <ac:picMkLst>
            <pc:docMk/>
            <pc:sldMk cId="1009512917" sldId="566"/>
            <ac:picMk id="7" creationId="{70EC4017-FF07-EEB0-3D53-8FCE2069A123}"/>
          </ac:picMkLst>
        </pc:picChg>
      </pc:sldChg>
      <pc:sldChg chg="del">
        <pc:chgData name="ULStudent:ALAN.O'DOHERTY" userId="7bb2462d-5380-4d32-b881-8b856e24f4b4" providerId="ADAL" clId="{44BE57B0-D8DF-4E1C-813F-41A7D63717AB}" dt="2023-09-11T22:40:26.344" v="8885" actId="47"/>
        <pc:sldMkLst>
          <pc:docMk/>
          <pc:sldMk cId="732481831" sldId="567"/>
        </pc:sldMkLst>
      </pc:sldChg>
      <pc:sldChg chg="modSp del mod">
        <pc:chgData name="ULStudent:ALAN.O'DOHERTY" userId="7bb2462d-5380-4d32-b881-8b856e24f4b4" providerId="ADAL" clId="{44BE57B0-D8DF-4E1C-813F-41A7D63717AB}" dt="2023-09-11T22:44:46.928" v="8915" actId="47"/>
        <pc:sldMkLst>
          <pc:docMk/>
          <pc:sldMk cId="408436964" sldId="568"/>
        </pc:sldMkLst>
        <pc:spChg chg="mod">
          <ac:chgData name="ULStudent:ALAN.O'DOHERTY" userId="7bb2462d-5380-4d32-b881-8b856e24f4b4" providerId="ADAL" clId="{44BE57B0-D8DF-4E1C-813F-41A7D63717AB}" dt="2023-09-11T22:42:44.415" v="8899" actId="20577"/>
          <ac:spMkLst>
            <pc:docMk/>
            <pc:sldMk cId="408436964" sldId="568"/>
            <ac:spMk id="6" creationId="{E95660B8-5352-E1AE-5284-A8A7E416A70B}"/>
          </ac:spMkLst>
        </pc:spChg>
      </pc:sldChg>
      <pc:sldChg chg="modSp add del mod">
        <pc:chgData name="ULStudent:ALAN.O'DOHERTY" userId="7bb2462d-5380-4d32-b881-8b856e24f4b4" providerId="ADAL" clId="{44BE57B0-D8DF-4E1C-813F-41A7D63717AB}" dt="2023-09-11T22:56:16.179" v="9227" actId="47"/>
        <pc:sldMkLst>
          <pc:docMk/>
          <pc:sldMk cId="1233552811" sldId="569"/>
        </pc:sldMkLst>
        <pc:spChg chg="mod">
          <ac:chgData name="ULStudent:ALAN.O'DOHERTY" userId="7bb2462d-5380-4d32-b881-8b856e24f4b4" providerId="ADAL" clId="{44BE57B0-D8DF-4E1C-813F-41A7D63717AB}" dt="2023-09-11T22:55:04.825" v="9216" actId="113"/>
          <ac:spMkLst>
            <pc:docMk/>
            <pc:sldMk cId="1233552811" sldId="569"/>
            <ac:spMk id="5" creationId="{1572AABB-38C7-0C1B-2136-47BD552D6A29}"/>
          </ac:spMkLst>
        </pc:spChg>
        <pc:picChg chg="mod">
          <ac:chgData name="ULStudent:ALAN.O'DOHERTY" userId="7bb2462d-5380-4d32-b881-8b856e24f4b4" providerId="ADAL" clId="{44BE57B0-D8DF-4E1C-813F-41A7D63717AB}" dt="2023-09-11T22:55:07.754" v="9217" actId="1076"/>
          <ac:picMkLst>
            <pc:docMk/>
            <pc:sldMk cId="1233552811" sldId="569"/>
            <ac:picMk id="7" creationId="{BA52010F-F2F6-225F-6ED7-7D6866E74370}"/>
          </ac:picMkLst>
        </pc:picChg>
      </pc:sldChg>
      <pc:sldChg chg="ord">
        <pc:chgData name="ULStudent:ALAN.O'DOHERTY" userId="7bb2462d-5380-4d32-b881-8b856e24f4b4" providerId="ADAL" clId="{44BE57B0-D8DF-4E1C-813F-41A7D63717AB}" dt="2023-09-12T08:06:48.752" v="10976"/>
        <pc:sldMkLst>
          <pc:docMk/>
          <pc:sldMk cId="2952415410" sldId="572"/>
        </pc:sldMkLst>
      </pc:sldChg>
      <pc:sldChg chg="del ord">
        <pc:chgData name="ULStudent:ALAN.O'DOHERTY" userId="7bb2462d-5380-4d32-b881-8b856e24f4b4" providerId="ADAL" clId="{44BE57B0-D8DF-4E1C-813F-41A7D63717AB}" dt="2023-09-10T23:35:15.667" v="6486" actId="47"/>
        <pc:sldMkLst>
          <pc:docMk/>
          <pc:sldMk cId="376548262" sldId="573"/>
        </pc:sldMkLst>
      </pc:sldChg>
      <pc:sldChg chg="addSp delSp modSp del mod ord modNotesTx">
        <pc:chgData name="ULStudent:ALAN.O'DOHERTY" userId="7bb2462d-5380-4d32-b881-8b856e24f4b4" providerId="ADAL" clId="{44BE57B0-D8DF-4E1C-813F-41A7D63717AB}" dt="2023-09-12T11:23:45.038" v="11458" actId="47"/>
        <pc:sldMkLst>
          <pc:docMk/>
          <pc:sldMk cId="1407626564" sldId="574"/>
        </pc:sldMkLst>
        <pc:spChg chg="mod">
          <ac:chgData name="ULStudent:ALAN.O'DOHERTY" userId="7bb2462d-5380-4d32-b881-8b856e24f4b4" providerId="ADAL" clId="{44BE57B0-D8DF-4E1C-813F-41A7D63717AB}" dt="2023-09-10T21:35:25.848" v="2626" actId="1076"/>
          <ac:spMkLst>
            <pc:docMk/>
            <pc:sldMk cId="1407626564" sldId="574"/>
            <ac:spMk id="2" creationId="{2B30C42C-5002-B150-5149-337779C7EE60}"/>
          </ac:spMkLst>
        </pc:spChg>
        <pc:spChg chg="del">
          <ac:chgData name="ULStudent:ALAN.O'DOHERTY" userId="7bb2462d-5380-4d32-b881-8b856e24f4b4" providerId="ADAL" clId="{44BE57B0-D8DF-4E1C-813F-41A7D63717AB}" dt="2023-09-10T21:05:29.100" v="1669" actId="21"/>
          <ac:spMkLst>
            <pc:docMk/>
            <pc:sldMk cId="1407626564" sldId="574"/>
            <ac:spMk id="3" creationId="{7D657459-ED5A-9928-F183-9372857F0B85}"/>
          </ac:spMkLst>
        </pc:spChg>
        <pc:spChg chg="add del mod">
          <ac:chgData name="ULStudent:ALAN.O'DOHERTY" userId="7bb2462d-5380-4d32-b881-8b856e24f4b4" providerId="ADAL" clId="{44BE57B0-D8DF-4E1C-813F-41A7D63717AB}" dt="2023-09-10T21:29:23.220" v="2603" actId="931"/>
          <ac:spMkLst>
            <pc:docMk/>
            <pc:sldMk cId="1407626564" sldId="574"/>
            <ac:spMk id="4" creationId="{5F85C3D6-F606-3582-24EE-0D007D8E3718}"/>
          </ac:spMkLst>
        </pc:spChg>
        <pc:spChg chg="add mod">
          <ac:chgData name="ULStudent:ALAN.O'DOHERTY" userId="7bb2462d-5380-4d32-b881-8b856e24f4b4" providerId="ADAL" clId="{44BE57B0-D8DF-4E1C-813F-41A7D63717AB}" dt="2023-09-10T22:08:04.112" v="4432" actId="403"/>
          <ac:spMkLst>
            <pc:docMk/>
            <pc:sldMk cId="1407626564" sldId="574"/>
            <ac:spMk id="8" creationId="{8375FA22-8B19-CDAC-8CD4-E4F3396DB419}"/>
          </ac:spMkLst>
        </pc:spChg>
        <pc:spChg chg="add mod">
          <ac:chgData name="ULStudent:ALAN.O'DOHERTY" userId="7bb2462d-5380-4d32-b881-8b856e24f4b4" providerId="ADAL" clId="{44BE57B0-D8DF-4E1C-813F-41A7D63717AB}" dt="2023-09-10T22:00:45.583" v="4266" actId="1076"/>
          <ac:spMkLst>
            <pc:docMk/>
            <pc:sldMk cId="1407626564" sldId="574"/>
            <ac:spMk id="13" creationId="{E533EB7A-825B-8FF1-D05F-8C460576EA8E}"/>
          </ac:spMkLst>
        </pc:spChg>
        <pc:picChg chg="add mod modCrop">
          <ac:chgData name="ULStudent:ALAN.O'DOHERTY" userId="7bb2462d-5380-4d32-b881-8b856e24f4b4" providerId="ADAL" clId="{44BE57B0-D8DF-4E1C-813F-41A7D63717AB}" dt="2023-09-10T21:59:16.576" v="4248" actId="1076"/>
          <ac:picMkLst>
            <pc:docMk/>
            <pc:sldMk cId="1407626564" sldId="574"/>
            <ac:picMk id="5" creationId="{39BF7CF8-F952-1955-EFE7-D24EDC8781B4}"/>
          </ac:picMkLst>
        </pc:picChg>
        <pc:picChg chg="add mod">
          <ac:chgData name="ULStudent:ALAN.O'DOHERTY" userId="7bb2462d-5380-4d32-b881-8b856e24f4b4" providerId="ADAL" clId="{44BE57B0-D8DF-4E1C-813F-41A7D63717AB}" dt="2023-09-10T22:07:42.816" v="4427" actId="1076"/>
          <ac:picMkLst>
            <pc:docMk/>
            <pc:sldMk cId="1407626564" sldId="574"/>
            <ac:picMk id="7" creationId="{A8F2884B-9A6E-D5E3-CEC5-4EA1EC0E52CB}"/>
          </ac:picMkLst>
        </pc:picChg>
        <pc:picChg chg="add mod">
          <ac:chgData name="ULStudent:ALAN.O'DOHERTY" userId="7bb2462d-5380-4d32-b881-8b856e24f4b4" providerId="ADAL" clId="{44BE57B0-D8DF-4E1C-813F-41A7D63717AB}" dt="2023-09-10T21:59:37.976" v="4254" actId="14100"/>
          <ac:picMkLst>
            <pc:docMk/>
            <pc:sldMk cId="1407626564" sldId="574"/>
            <ac:picMk id="10" creationId="{77DE7EAA-F792-BC5C-D9A5-0B778E459CDD}"/>
          </ac:picMkLst>
        </pc:picChg>
        <pc:cxnChg chg="add mod">
          <ac:chgData name="ULStudent:ALAN.O'DOHERTY" userId="7bb2462d-5380-4d32-b881-8b856e24f4b4" providerId="ADAL" clId="{44BE57B0-D8DF-4E1C-813F-41A7D63717AB}" dt="2023-09-10T22:00:28.944" v="4261" actId="1582"/>
          <ac:cxnSpMkLst>
            <pc:docMk/>
            <pc:sldMk cId="1407626564" sldId="574"/>
            <ac:cxnSpMk id="12" creationId="{770B540E-F09F-A26C-093D-AC4D2E6964B0}"/>
          </ac:cxnSpMkLst>
        </pc:cxnChg>
      </pc:sldChg>
      <pc:sldChg chg="new del">
        <pc:chgData name="ULStudent:ALAN.O'DOHERTY" userId="7bb2462d-5380-4d32-b881-8b856e24f4b4" providerId="ADAL" clId="{44BE57B0-D8DF-4E1C-813F-41A7D63717AB}" dt="2023-09-10T21:01:23.722" v="1659" actId="2696"/>
        <pc:sldMkLst>
          <pc:docMk/>
          <pc:sldMk cId="2889072656" sldId="574"/>
        </pc:sldMkLst>
      </pc:sldChg>
      <pc:sldChg chg="addSp delSp modSp new del mod modNotesTx">
        <pc:chgData name="ULStudent:ALAN.O'DOHERTY" userId="7bb2462d-5380-4d32-b881-8b856e24f4b4" providerId="ADAL" clId="{44BE57B0-D8DF-4E1C-813F-41A7D63717AB}" dt="2023-09-10T22:43:28.206" v="5154" actId="47"/>
        <pc:sldMkLst>
          <pc:docMk/>
          <pc:sldMk cId="1291520719" sldId="575"/>
        </pc:sldMkLst>
        <pc:spChg chg="del">
          <ac:chgData name="ULStudent:ALAN.O'DOHERTY" userId="7bb2462d-5380-4d32-b881-8b856e24f4b4" providerId="ADAL" clId="{44BE57B0-D8DF-4E1C-813F-41A7D63717AB}" dt="2023-09-10T21:30:24.327" v="2610" actId="478"/>
          <ac:spMkLst>
            <pc:docMk/>
            <pc:sldMk cId="1291520719" sldId="575"/>
            <ac:spMk id="2" creationId="{C709F031-95E2-04A8-6F46-55B194124FF3}"/>
          </ac:spMkLst>
        </pc:spChg>
        <pc:spChg chg="del">
          <ac:chgData name="ULStudent:ALAN.O'DOHERTY" userId="7bb2462d-5380-4d32-b881-8b856e24f4b4" providerId="ADAL" clId="{44BE57B0-D8DF-4E1C-813F-41A7D63717AB}" dt="2023-09-10T21:30:24.327" v="2610" actId="478"/>
          <ac:spMkLst>
            <pc:docMk/>
            <pc:sldMk cId="1291520719" sldId="575"/>
            <ac:spMk id="3" creationId="{3DA745BA-4926-4E5E-651B-C49124F7E5F2}"/>
          </ac:spMkLst>
        </pc:spChg>
        <pc:spChg chg="add mod">
          <ac:chgData name="ULStudent:ALAN.O'DOHERTY" userId="7bb2462d-5380-4d32-b881-8b856e24f4b4" providerId="ADAL" clId="{44BE57B0-D8DF-4E1C-813F-41A7D63717AB}" dt="2023-09-10T22:08:20.960" v="4437" actId="1076"/>
          <ac:spMkLst>
            <pc:docMk/>
            <pc:sldMk cId="1291520719" sldId="575"/>
            <ac:spMk id="6" creationId="{960921BB-6477-C0A6-A477-EB95F400340F}"/>
          </ac:spMkLst>
        </pc:spChg>
        <pc:spChg chg="add mod">
          <ac:chgData name="ULStudent:ALAN.O'DOHERTY" userId="7bb2462d-5380-4d32-b881-8b856e24f4b4" providerId="ADAL" clId="{44BE57B0-D8DF-4E1C-813F-41A7D63717AB}" dt="2023-09-10T22:07:35.120" v="4425" actId="14100"/>
          <ac:spMkLst>
            <pc:docMk/>
            <pc:sldMk cId="1291520719" sldId="575"/>
            <ac:spMk id="9" creationId="{A7FA5705-7F3A-6262-BEB9-F74DA26A9D03}"/>
          </ac:spMkLst>
        </pc:spChg>
        <pc:picChg chg="add mod modCrop">
          <ac:chgData name="ULStudent:ALAN.O'DOHERTY" userId="7bb2462d-5380-4d32-b881-8b856e24f4b4" providerId="ADAL" clId="{44BE57B0-D8DF-4E1C-813F-41A7D63717AB}" dt="2023-09-10T22:07:49.288" v="4430" actId="1076"/>
          <ac:picMkLst>
            <pc:docMk/>
            <pc:sldMk cId="1291520719" sldId="575"/>
            <ac:picMk id="4" creationId="{289A9227-F0EA-CBF9-9F51-4CC80F4D99E1}"/>
          </ac:picMkLst>
        </pc:picChg>
        <pc:picChg chg="add mod">
          <ac:chgData name="ULStudent:ALAN.O'DOHERTY" userId="7bb2462d-5380-4d32-b881-8b856e24f4b4" providerId="ADAL" clId="{44BE57B0-D8DF-4E1C-813F-41A7D63717AB}" dt="2023-09-10T22:07:04.856" v="4419" actId="1076"/>
          <ac:picMkLst>
            <pc:docMk/>
            <pc:sldMk cId="1291520719" sldId="575"/>
            <ac:picMk id="7" creationId="{6057C0AF-64C9-8411-3474-318B320CB152}"/>
          </ac:picMkLst>
        </pc:picChg>
        <pc:picChg chg="add mod">
          <ac:chgData name="ULStudent:ALAN.O'DOHERTY" userId="7bb2462d-5380-4d32-b881-8b856e24f4b4" providerId="ADAL" clId="{44BE57B0-D8DF-4E1C-813F-41A7D63717AB}" dt="2023-09-10T22:41:40.059" v="5137" actId="1076"/>
          <ac:picMkLst>
            <pc:docMk/>
            <pc:sldMk cId="1291520719" sldId="575"/>
            <ac:picMk id="10" creationId="{E77784D7-CEBA-966F-B20D-195CE9494D4E}"/>
          </ac:picMkLst>
        </pc:picChg>
      </pc:sldChg>
      <pc:sldChg chg="del">
        <pc:chgData name="ULStudent:ALAN.O'DOHERTY" userId="7bb2462d-5380-4d32-b881-8b856e24f4b4" providerId="ADAL" clId="{44BE57B0-D8DF-4E1C-813F-41A7D63717AB}" dt="2023-09-10T21:27:03.233" v="2543" actId="47"/>
        <pc:sldMkLst>
          <pc:docMk/>
          <pc:sldMk cId="3891086619" sldId="575"/>
        </pc:sldMkLst>
      </pc:sldChg>
      <pc:sldChg chg="addSp delSp modSp new del mod">
        <pc:chgData name="ULStudent:ALAN.O'DOHERTY" userId="7bb2462d-5380-4d32-b881-8b856e24f4b4" providerId="ADAL" clId="{44BE57B0-D8DF-4E1C-813F-41A7D63717AB}" dt="2023-09-12T11:23:44.105" v="11456" actId="47"/>
        <pc:sldMkLst>
          <pc:docMk/>
          <pc:sldMk cId="782392864" sldId="576"/>
        </pc:sldMkLst>
        <pc:spChg chg="del">
          <ac:chgData name="ULStudent:ALAN.O'DOHERTY" userId="7bb2462d-5380-4d32-b881-8b856e24f4b4" providerId="ADAL" clId="{44BE57B0-D8DF-4E1C-813F-41A7D63717AB}" dt="2023-09-10T22:04:39.493" v="4369" actId="478"/>
          <ac:spMkLst>
            <pc:docMk/>
            <pc:sldMk cId="782392864" sldId="576"/>
            <ac:spMk id="2" creationId="{E2DAC568-CF9D-9D34-28D0-CD8878253E50}"/>
          </ac:spMkLst>
        </pc:spChg>
        <pc:spChg chg="del">
          <ac:chgData name="ULStudent:ALAN.O'DOHERTY" userId="7bb2462d-5380-4d32-b881-8b856e24f4b4" providerId="ADAL" clId="{44BE57B0-D8DF-4E1C-813F-41A7D63717AB}" dt="2023-09-10T22:04:39.493" v="4369" actId="478"/>
          <ac:spMkLst>
            <pc:docMk/>
            <pc:sldMk cId="782392864" sldId="576"/>
            <ac:spMk id="3" creationId="{80B5323F-0110-5A8F-85B2-9BA18F503601}"/>
          </ac:spMkLst>
        </pc:spChg>
        <pc:spChg chg="add del mod">
          <ac:chgData name="ULStudent:ALAN.O'DOHERTY" userId="7bb2462d-5380-4d32-b881-8b856e24f4b4" providerId="ADAL" clId="{44BE57B0-D8DF-4E1C-813F-41A7D63717AB}" dt="2023-09-10T22:21:29.036" v="4764" actId="478"/>
          <ac:spMkLst>
            <pc:docMk/>
            <pc:sldMk cId="782392864" sldId="576"/>
            <ac:spMk id="5" creationId="{91555B41-DB50-995D-F4AB-910E83383DDB}"/>
          </ac:spMkLst>
        </pc:spChg>
        <pc:spChg chg="add del mod">
          <ac:chgData name="ULStudent:ALAN.O'DOHERTY" userId="7bb2462d-5380-4d32-b881-8b856e24f4b4" providerId="ADAL" clId="{44BE57B0-D8DF-4E1C-813F-41A7D63717AB}" dt="2023-09-10T22:14:18.017" v="4451" actId="21"/>
          <ac:spMkLst>
            <pc:docMk/>
            <pc:sldMk cId="782392864" sldId="576"/>
            <ac:spMk id="7" creationId="{AF79CE69-3115-9ABB-A367-2A8A3A8431EA}"/>
          </ac:spMkLst>
        </pc:spChg>
        <pc:spChg chg="add mod">
          <ac:chgData name="ULStudent:ALAN.O'DOHERTY" userId="7bb2462d-5380-4d32-b881-8b856e24f4b4" providerId="ADAL" clId="{44BE57B0-D8DF-4E1C-813F-41A7D63717AB}" dt="2023-09-10T22:14:47.583" v="4485" actId="20577"/>
          <ac:spMkLst>
            <pc:docMk/>
            <pc:sldMk cId="782392864" sldId="576"/>
            <ac:spMk id="9" creationId="{4FD265B2-8831-43EF-F1C5-EACB428A23D6}"/>
          </ac:spMkLst>
        </pc:spChg>
        <pc:spChg chg="add mod">
          <ac:chgData name="ULStudent:ALAN.O'DOHERTY" userId="7bb2462d-5380-4d32-b881-8b856e24f4b4" providerId="ADAL" clId="{44BE57B0-D8DF-4E1C-813F-41A7D63717AB}" dt="2023-09-10T22:33:29.462" v="5030" actId="20577"/>
          <ac:spMkLst>
            <pc:docMk/>
            <pc:sldMk cId="782392864" sldId="576"/>
            <ac:spMk id="14" creationId="{B1223DE7-00B1-6ADB-5D6A-CB1D51C3B9A0}"/>
          </ac:spMkLst>
        </pc:spChg>
        <pc:spChg chg="add del mod">
          <ac:chgData name="ULStudent:ALAN.O'DOHERTY" userId="7bb2462d-5380-4d32-b881-8b856e24f4b4" providerId="ADAL" clId="{44BE57B0-D8DF-4E1C-813F-41A7D63717AB}" dt="2023-09-10T22:30:01.920" v="4963"/>
          <ac:spMkLst>
            <pc:docMk/>
            <pc:sldMk cId="782392864" sldId="576"/>
            <ac:spMk id="16" creationId="{06A60792-EA75-9CAE-B401-27AC1FC1FFFF}"/>
          </ac:spMkLst>
        </pc:spChg>
        <pc:spChg chg="add del mod">
          <ac:chgData name="ULStudent:ALAN.O'DOHERTY" userId="7bb2462d-5380-4d32-b881-8b856e24f4b4" providerId="ADAL" clId="{44BE57B0-D8DF-4E1C-813F-41A7D63717AB}" dt="2023-09-10T22:31:33.904" v="4978"/>
          <ac:spMkLst>
            <pc:docMk/>
            <pc:sldMk cId="782392864" sldId="576"/>
            <ac:spMk id="18" creationId="{0BB3B1D2-B8E8-786E-BCDE-1E9076A53041}"/>
          </ac:spMkLst>
        </pc:spChg>
        <pc:spChg chg="add mod">
          <ac:chgData name="ULStudent:ALAN.O'DOHERTY" userId="7bb2462d-5380-4d32-b881-8b856e24f4b4" providerId="ADAL" clId="{44BE57B0-D8DF-4E1C-813F-41A7D63717AB}" dt="2023-09-11T17:34:10.755" v="6737" actId="1076"/>
          <ac:spMkLst>
            <pc:docMk/>
            <pc:sldMk cId="782392864" sldId="576"/>
            <ac:spMk id="20" creationId="{AAE4BF99-8BF0-D22B-2847-BC54917BEE2A}"/>
          </ac:spMkLst>
        </pc:spChg>
        <pc:picChg chg="add del mod">
          <ac:chgData name="ULStudent:ALAN.O'DOHERTY" userId="7bb2462d-5380-4d32-b881-8b856e24f4b4" providerId="ADAL" clId="{44BE57B0-D8DF-4E1C-813F-41A7D63717AB}" dt="2023-09-10T22:20:11.806" v="4728" actId="478"/>
          <ac:picMkLst>
            <pc:docMk/>
            <pc:sldMk cId="782392864" sldId="576"/>
            <ac:picMk id="11" creationId="{33372251-11A8-7CAC-E922-1562E75F7915}"/>
          </ac:picMkLst>
        </pc:picChg>
        <pc:picChg chg="add del mod">
          <ac:chgData name="ULStudent:ALAN.O'DOHERTY" userId="7bb2462d-5380-4d32-b881-8b856e24f4b4" providerId="ADAL" clId="{44BE57B0-D8DF-4E1C-813F-41A7D63717AB}" dt="2023-09-10T22:20:13.241" v="4729" actId="478"/>
          <ac:picMkLst>
            <pc:docMk/>
            <pc:sldMk cId="782392864" sldId="576"/>
            <ac:picMk id="13" creationId="{737471B9-79C6-6A38-8276-9BE406113B8A}"/>
          </ac:picMkLst>
        </pc:picChg>
        <pc:picChg chg="add mod modCrop">
          <ac:chgData name="ULStudent:ALAN.O'DOHERTY" userId="7bb2462d-5380-4d32-b881-8b856e24f4b4" providerId="ADAL" clId="{44BE57B0-D8DF-4E1C-813F-41A7D63717AB}" dt="2023-09-10T22:33:34.040" v="5031" actId="1076"/>
          <ac:picMkLst>
            <pc:docMk/>
            <pc:sldMk cId="782392864" sldId="576"/>
            <ac:picMk id="22" creationId="{95390E02-0B0B-9835-7AF6-68C8D9394572}"/>
          </ac:picMkLst>
        </pc:picChg>
      </pc:sldChg>
      <pc:sldChg chg="addSp delSp modSp new del mod ord modAnim">
        <pc:chgData name="ULStudent:ALAN.O'DOHERTY" userId="7bb2462d-5380-4d32-b881-8b856e24f4b4" providerId="ADAL" clId="{44BE57B0-D8DF-4E1C-813F-41A7D63717AB}" dt="2023-09-12T11:23:43.644" v="11455" actId="47"/>
        <pc:sldMkLst>
          <pc:docMk/>
          <pc:sldMk cId="698865908" sldId="577"/>
        </pc:sldMkLst>
        <pc:spChg chg="del">
          <ac:chgData name="ULStudent:ALAN.O'DOHERTY" userId="7bb2462d-5380-4d32-b881-8b856e24f4b4" providerId="ADAL" clId="{44BE57B0-D8DF-4E1C-813F-41A7D63717AB}" dt="2023-09-10T22:34:00.448" v="5033" actId="478"/>
          <ac:spMkLst>
            <pc:docMk/>
            <pc:sldMk cId="698865908" sldId="577"/>
            <ac:spMk id="2" creationId="{A7E48773-9D6C-1F6C-FB36-D1A3D031E131}"/>
          </ac:spMkLst>
        </pc:spChg>
        <pc:spChg chg="del">
          <ac:chgData name="ULStudent:ALAN.O'DOHERTY" userId="7bb2462d-5380-4d32-b881-8b856e24f4b4" providerId="ADAL" clId="{44BE57B0-D8DF-4E1C-813F-41A7D63717AB}" dt="2023-09-10T22:34:00.448" v="5033" actId="478"/>
          <ac:spMkLst>
            <pc:docMk/>
            <pc:sldMk cId="698865908" sldId="577"/>
            <ac:spMk id="3" creationId="{2C186CDD-D4B1-C55F-D332-0525E6C3D1D1}"/>
          </ac:spMkLst>
        </pc:spChg>
        <pc:spChg chg="add mod">
          <ac:chgData name="ULStudent:ALAN.O'DOHERTY" userId="7bb2462d-5380-4d32-b881-8b856e24f4b4" providerId="ADAL" clId="{44BE57B0-D8DF-4E1C-813F-41A7D63717AB}" dt="2023-09-10T23:09:25.031" v="5688" actId="1076"/>
          <ac:spMkLst>
            <pc:docMk/>
            <pc:sldMk cId="698865908" sldId="577"/>
            <ac:spMk id="6" creationId="{D15C13D8-E427-51FA-AC5B-8A8F6409957B}"/>
          </ac:spMkLst>
        </pc:spChg>
        <pc:spChg chg="add del">
          <ac:chgData name="ULStudent:ALAN.O'DOHERTY" userId="7bb2462d-5380-4d32-b881-8b856e24f4b4" providerId="ADAL" clId="{44BE57B0-D8DF-4E1C-813F-41A7D63717AB}" dt="2023-09-10T23:03:50.461" v="5629" actId="22"/>
          <ac:spMkLst>
            <pc:docMk/>
            <pc:sldMk cId="698865908" sldId="577"/>
            <ac:spMk id="8" creationId="{5EFA35C1-FD1B-A4C5-C166-DCB0FC60A7C0}"/>
          </ac:spMkLst>
        </pc:spChg>
        <pc:spChg chg="add mod">
          <ac:chgData name="ULStudent:ALAN.O'DOHERTY" userId="7bb2462d-5380-4d32-b881-8b856e24f4b4" providerId="ADAL" clId="{44BE57B0-D8DF-4E1C-813F-41A7D63717AB}" dt="2023-09-10T23:03:56.264" v="5632" actId="14100"/>
          <ac:spMkLst>
            <pc:docMk/>
            <pc:sldMk cId="698865908" sldId="577"/>
            <ac:spMk id="10" creationId="{40AABAE7-F91E-75EC-012F-0C550D2885B6}"/>
          </ac:spMkLst>
        </pc:spChg>
        <pc:graphicFrameChg chg="add mod">
          <ac:chgData name="ULStudent:ALAN.O'DOHERTY" userId="7bb2462d-5380-4d32-b881-8b856e24f4b4" providerId="ADAL" clId="{44BE57B0-D8DF-4E1C-813F-41A7D63717AB}" dt="2023-09-10T23:09:29.533" v="5689" actId="1076"/>
          <ac:graphicFrameMkLst>
            <pc:docMk/>
            <pc:sldMk cId="698865908" sldId="577"/>
            <ac:graphicFrameMk id="4" creationId="{3C2CB733-0803-1330-2561-F9DFD2066838}"/>
          </ac:graphicFrameMkLst>
        </pc:graphicFrameChg>
        <pc:picChg chg="add del mod">
          <ac:chgData name="ULStudent:ALAN.O'DOHERTY" userId="7bb2462d-5380-4d32-b881-8b856e24f4b4" providerId="ADAL" clId="{44BE57B0-D8DF-4E1C-813F-41A7D63717AB}" dt="2023-09-10T23:09:31.098" v="5690" actId="478"/>
          <ac:picMkLst>
            <pc:docMk/>
            <pc:sldMk cId="698865908" sldId="577"/>
            <ac:picMk id="12" creationId="{6608504D-B3D1-2C3E-FCA9-EF8C83A4D9A1}"/>
          </ac:picMkLst>
        </pc:picChg>
        <pc:picChg chg="add mod">
          <ac:chgData name="ULStudent:ALAN.O'DOHERTY" userId="7bb2462d-5380-4d32-b881-8b856e24f4b4" providerId="ADAL" clId="{44BE57B0-D8DF-4E1C-813F-41A7D63717AB}" dt="2023-09-10T23:09:39.951" v="5691"/>
          <ac:picMkLst>
            <pc:docMk/>
            <pc:sldMk cId="698865908" sldId="577"/>
            <ac:picMk id="13" creationId="{3057F761-152C-99C6-0A0F-957DF4A2912E}"/>
          </ac:picMkLst>
        </pc:picChg>
      </pc:sldChg>
      <pc:sldChg chg="addSp delSp modSp del mod ord delAnim modAnim modNotesTx">
        <pc:chgData name="ULStudent:ALAN.O'DOHERTY" userId="7bb2462d-5380-4d32-b881-8b856e24f4b4" providerId="ADAL" clId="{44BE57B0-D8DF-4E1C-813F-41A7D63717AB}" dt="2023-09-11T23:02:45.818" v="9590" actId="47"/>
        <pc:sldMkLst>
          <pc:docMk/>
          <pc:sldMk cId="1880926282" sldId="578"/>
        </pc:sldMkLst>
        <pc:spChg chg="mod">
          <ac:chgData name="ULStudent:ALAN.O'DOHERTY" userId="7bb2462d-5380-4d32-b881-8b856e24f4b4" providerId="ADAL" clId="{44BE57B0-D8DF-4E1C-813F-41A7D63717AB}" dt="2023-09-10T22:44:03.501" v="5158" actId="1076"/>
          <ac:spMkLst>
            <pc:docMk/>
            <pc:sldMk cId="1880926282" sldId="578"/>
            <ac:spMk id="2" creationId="{2B30C42C-5002-B150-5149-337779C7EE60}"/>
          </ac:spMkLst>
        </pc:spChg>
        <pc:spChg chg="mod">
          <ac:chgData name="ULStudent:ALAN.O'DOHERTY" userId="7bb2462d-5380-4d32-b881-8b856e24f4b4" providerId="ADAL" clId="{44BE57B0-D8DF-4E1C-813F-41A7D63717AB}" dt="2023-09-11T17:35:20.978" v="6743" actId="6549"/>
          <ac:spMkLst>
            <pc:docMk/>
            <pc:sldMk cId="1880926282" sldId="578"/>
            <ac:spMk id="4" creationId="{E8FB8D81-F827-F521-FBD3-F970524B036E}"/>
          </ac:spMkLst>
        </pc:spChg>
        <pc:spChg chg="add del mod">
          <ac:chgData name="ULStudent:ALAN.O'DOHERTY" userId="7bb2462d-5380-4d32-b881-8b856e24f4b4" providerId="ADAL" clId="{44BE57B0-D8DF-4E1C-813F-41A7D63717AB}" dt="2023-09-10T22:45:17.285" v="5203"/>
          <ac:spMkLst>
            <pc:docMk/>
            <pc:sldMk cId="1880926282" sldId="578"/>
            <ac:spMk id="5" creationId="{E1E377E1-DD28-81A5-10F9-90A5945876A7}"/>
          </ac:spMkLst>
        </pc:spChg>
        <pc:spChg chg="add del mod">
          <ac:chgData name="ULStudent:ALAN.O'DOHERTY" userId="7bb2462d-5380-4d32-b881-8b856e24f4b4" providerId="ADAL" clId="{44BE57B0-D8DF-4E1C-813F-41A7D63717AB}" dt="2023-09-10T22:48:36.210" v="5248"/>
          <ac:spMkLst>
            <pc:docMk/>
            <pc:sldMk cId="1880926282" sldId="578"/>
            <ac:spMk id="15" creationId="{0D64F334-A45A-7C83-2CBF-39730947A91B}"/>
          </ac:spMkLst>
        </pc:spChg>
        <pc:spChg chg="add mod">
          <ac:chgData name="ULStudent:ALAN.O'DOHERTY" userId="7bb2462d-5380-4d32-b881-8b856e24f4b4" providerId="ADAL" clId="{44BE57B0-D8DF-4E1C-813F-41A7D63717AB}" dt="2023-09-10T23:03:15.027" v="5625" actId="403"/>
          <ac:spMkLst>
            <pc:docMk/>
            <pc:sldMk cId="1880926282" sldId="578"/>
            <ac:spMk id="23" creationId="{6A50B646-B993-9A57-A6B8-EC95680FB6F7}"/>
          </ac:spMkLst>
        </pc:spChg>
        <pc:graphicFrameChg chg="add del mod">
          <ac:chgData name="ULStudent:ALAN.O'DOHERTY" userId="7bb2462d-5380-4d32-b881-8b856e24f4b4" providerId="ADAL" clId="{44BE57B0-D8DF-4E1C-813F-41A7D63717AB}" dt="2023-09-10T22:36:44.500" v="5056" actId="21"/>
          <ac:graphicFrameMkLst>
            <pc:docMk/>
            <pc:sldMk cId="1880926282" sldId="578"/>
            <ac:graphicFrameMk id="6" creationId="{62BEEBAD-B885-46DC-8F97-6317426D8E74}"/>
          </ac:graphicFrameMkLst>
        </pc:graphicFrameChg>
        <pc:graphicFrameChg chg="add del mod modGraphic">
          <ac:chgData name="ULStudent:ALAN.O'DOHERTY" userId="7bb2462d-5380-4d32-b881-8b856e24f4b4" providerId="ADAL" clId="{44BE57B0-D8DF-4E1C-813F-41A7D63717AB}" dt="2023-09-10T22:48:30.810" v="5245" actId="21"/>
          <ac:graphicFrameMkLst>
            <pc:docMk/>
            <pc:sldMk cId="1880926282" sldId="578"/>
            <ac:graphicFrameMk id="9" creationId="{3AD2152F-72B4-21AC-5E1E-181DFEF99F90}"/>
          </ac:graphicFrameMkLst>
        </pc:graphicFrameChg>
        <pc:graphicFrameChg chg="del">
          <ac:chgData name="ULStudent:ALAN.O'DOHERTY" userId="7bb2462d-5380-4d32-b881-8b856e24f4b4" providerId="ADAL" clId="{44BE57B0-D8DF-4E1C-813F-41A7D63717AB}" dt="2023-09-10T22:36:39.069" v="5054" actId="21"/>
          <ac:graphicFrameMkLst>
            <pc:docMk/>
            <pc:sldMk cId="1880926282" sldId="578"/>
            <ac:graphicFrameMk id="10" creationId="{1ECBEEDF-C77E-EED9-1719-39EEE80FCD06}"/>
          </ac:graphicFrameMkLst>
        </pc:graphicFrameChg>
        <pc:picChg chg="add del mod">
          <ac:chgData name="ULStudent:ALAN.O'DOHERTY" userId="7bb2462d-5380-4d32-b881-8b856e24f4b4" providerId="ADAL" clId="{44BE57B0-D8DF-4E1C-813F-41A7D63717AB}" dt="2023-09-10T22:37:16.634" v="5059" actId="21"/>
          <ac:picMkLst>
            <pc:docMk/>
            <pc:sldMk cId="1880926282" sldId="578"/>
            <ac:picMk id="7" creationId="{3DE5CF7E-194A-27AB-1558-4B582D609498}"/>
          </ac:picMkLst>
        </pc:picChg>
        <pc:picChg chg="add del mod">
          <ac:chgData name="ULStudent:ALAN.O'DOHERTY" userId="7bb2462d-5380-4d32-b881-8b856e24f4b4" providerId="ADAL" clId="{44BE57B0-D8DF-4E1C-813F-41A7D63717AB}" dt="2023-09-10T22:37:20.847" v="5061"/>
          <ac:picMkLst>
            <pc:docMk/>
            <pc:sldMk cId="1880926282" sldId="578"/>
            <ac:picMk id="8" creationId="{E2F6DFE1-1CD7-C1DF-9DAD-57E497F214DD}"/>
          </ac:picMkLst>
        </pc:picChg>
        <pc:picChg chg="del">
          <ac:chgData name="ULStudent:ALAN.O'DOHERTY" userId="7bb2462d-5380-4d32-b881-8b856e24f4b4" providerId="ADAL" clId="{44BE57B0-D8DF-4E1C-813F-41A7D63717AB}" dt="2023-09-10T22:40:15.918" v="5136" actId="21"/>
          <ac:picMkLst>
            <pc:docMk/>
            <pc:sldMk cId="1880926282" sldId="578"/>
            <ac:picMk id="12" creationId="{5A1D23F3-E402-E251-1927-F72CAD84BACB}"/>
          </ac:picMkLst>
        </pc:picChg>
        <pc:picChg chg="add mod">
          <ac:chgData name="ULStudent:ALAN.O'DOHERTY" userId="7bb2462d-5380-4d32-b881-8b856e24f4b4" providerId="ADAL" clId="{44BE57B0-D8DF-4E1C-813F-41A7D63717AB}" dt="2023-09-10T22:43:54.843" v="5157" actId="14100"/>
          <ac:picMkLst>
            <pc:docMk/>
            <pc:sldMk cId="1880926282" sldId="578"/>
            <ac:picMk id="13" creationId="{29166C3A-EF4F-F20E-CE6A-CCD9AB91A256}"/>
          </ac:picMkLst>
        </pc:picChg>
        <pc:picChg chg="add del mod">
          <ac:chgData name="ULStudent:ALAN.O'DOHERTY" userId="7bb2462d-5380-4d32-b881-8b856e24f4b4" providerId="ADAL" clId="{44BE57B0-D8DF-4E1C-813F-41A7D63717AB}" dt="2023-09-10T22:51:08.473" v="5414" actId="478"/>
          <ac:picMkLst>
            <pc:docMk/>
            <pc:sldMk cId="1880926282" sldId="578"/>
            <ac:picMk id="17" creationId="{1F361481-1DDE-8425-2008-8877AF1F9A84}"/>
          </ac:picMkLst>
        </pc:picChg>
        <pc:picChg chg="add del mod">
          <ac:chgData name="ULStudent:ALAN.O'DOHERTY" userId="7bb2462d-5380-4d32-b881-8b856e24f4b4" providerId="ADAL" clId="{44BE57B0-D8DF-4E1C-813F-41A7D63717AB}" dt="2023-09-10T22:55:56.845" v="5419" actId="478"/>
          <ac:picMkLst>
            <pc:docMk/>
            <pc:sldMk cId="1880926282" sldId="578"/>
            <ac:picMk id="19" creationId="{54EAEE1F-C61D-C6F9-D18A-3217F7462872}"/>
          </ac:picMkLst>
        </pc:picChg>
        <pc:picChg chg="add mod">
          <ac:chgData name="ULStudent:ALAN.O'DOHERTY" userId="7bb2462d-5380-4d32-b881-8b856e24f4b4" providerId="ADAL" clId="{44BE57B0-D8DF-4E1C-813F-41A7D63717AB}" dt="2023-09-10T23:02:54.752" v="5609" actId="1076"/>
          <ac:picMkLst>
            <pc:docMk/>
            <pc:sldMk cId="1880926282" sldId="578"/>
            <ac:picMk id="21" creationId="{235D333D-C6F8-8764-01DE-799FDDA797E3}"/>
          </ac:picMkLst>
        </pc:picChg>
      </pc:sldChg>
      <pc:sldChg chg="del">
        <pc:chgData name="ULStudent:ALAN.O'DOHERTY" userId="7bb2462d-5380-4d32-b881-8b856e24f4b4" providerId="ADAL" clId="{44BE57B0-D8DF-4E1C-813F-41A7D63717AB}" dt="2023-09-10T23:09:54.334" v="5694" actId="47"/>
        <pc:sldMkLst>
          <pc:docMk/>
          <pc:sldMk cId="1655240565" sldId="579"/>
        </pc:sldMkLst>
      </pc:sldChg>
      <pc:sldChg chg="del">
        <pc:chgData name="ULStudent:ALAN.O'DOHERTY" userId="7bb2462d-5380-4d32-b881-8b856e24f4b4" providerId="ADAL" clId="{44BE57B0-D8DF-4E1C-813F-41A7D63717AB}" dt="2023-09-10T23:09:55.620" v="5695" actId="47"/>
        <pc:sldMkLst>
          <pc:docMk/>
          <pc:sldMk cId="2857930529" sldId="580"/>
        </pc:sldMkLst>
      </pc:sldChg>
      <pc:sldChg chg="addSp delSp modSp add del mod">
        <pc:chgData name="ULStudent:ALAN.O'DOHERTY" userId="7bb2462d-5380-4d32-b881-8b856e24f4b4" providerId="ADAL" clId="{44BE57B0-D8DF-4E1C-813F-41A7D63717AB}" dt="2023-09-12T11:23:44.613" v="11457" actId="47"/>
        <pc:sldMkLst>
          <pc:docMk/>
          <pc:sldMk cId="1694583702" sldId="581"/>
        </pc:sldMkLst>
        <pc:spChg chg="mod">
          <ac:chgData name="ULStudent:ALAN.O'DOHERTY" userId="7bb2462d-5380-4d32-b881-8b856e24f4b4" providerId="ADAL" clId="{44BE57B0-D8DF-4E1C-813F-41A7D63717AB}" dt="2023-09-10T22:42:30.477" v="5142"/>
          <ac:spMkLst>
            <pc:docMk/>
            <pc:sldMk cId="1694583702" sldId="581"/>
            <ac:spMk id="8" creationId="{8375FA22-8B19-CDAC-8CD4-E4F3396DB419}"/>
          </ac:spMkLst>
        </pc:spChg>
        <pc:spChg chg="del mod">
          <ac:chgData name="ULStudent:ALAN.O'DOHERTY" userId="7bb2462d-5380-4d32-b881-8b856e24f4b4" providerId="ADAL" clId="{44BE57B0-D8DF-4E1C-813F-41A7D63717AB}" dt="2023-09-10T22:42:59.420" v="5149"/>
          <ac:spMkLst>
            <pc:docMk/>
            <pc:sldMk cId="1694583702" sldId="581"/>
            <ac:spMk id="13" creationId="{E533EB7A-825B-8FF1-D05F-8C460576EA8E}"/>
          </ac:spMkLst>
        </pc:spChg>
        <pc:picChg chg="add mod">
          <ac:chgData name="ULStudent:ALAN.O'DOHERTY" userId="7bb2462d-5380-4d32-b881-8b856e24f4b4" providerId="ADAL" clId="{44BE57B0-D8DF-4E1C-813F-41A7D63717AB}" dt="2023-09-10T22:42:01.296" v="5139"/>
          <ac:picMkLst>
            <pc:docMk/>
            <pc:sldMk cId="1694583702" sldId="581"/>
            <ac:picMk id="3" creationId="{162671CB-671D-241A-685D-0494B2BCD585}"/>
          </ac:picMkLst>
        </pc:picChg>
        <pc:picChg chg="add mod">
          <ac:chgData name="ULStudent:ALAN.O'DOHERTY" userId="7bb2462d-5380-4d32-b881-8b856e24f4b4" providerId="ADAL" clId="{44BE57B0-D8DF-4E1C-813F-41A7D63717AB}" dt="2023-09-10T22:43:14.804" v="5153" actId="1076"/>
          <ac:picMkLst>
            <pc:docMk/>
            <pc:sldMk cId="1694583702" sldId="581"/>
            <ac:picMk id="6" creationId="{DA900AB7-B281-B076-8861-AA7271068797}"/>
          </ac:picMkLst>
        </pc:picChg>
        <pc:picChg chg="del">
          <ac:chgData name="ULStudent:ALAN.O'DOHERTY" userId="7bb2462d-5380-4d32-b881-8b856e24f4b4" providerId="ADAL" clId="{44BE57B0-D8DF-4E1C-813F-41A7D63717AB}" dt="2023-09-10T22:42:33.453" v="5143" actId="478"/>
          <ac:picMkLst>
            <pc:docMk/>
            <pc:sldMk cId="1694583702" sldId="581"/>
            <ac:picMk id="10" creationId="{77DE7EAA-F792-BC5C-D9A5-0B778E459CDD}"/>
          </ac:picMkLst>
        </pc:picChg>
        <pc:cxnChg chg="add del mod">
          <ac:chgData name="ULStudent:ALAN.O'DOHERTY" userId="7bb2462d-5380-4d32-b881-8b856e24f4b4" providerId="ADAL" clId="{44BE57B0-D8DF-4E1C-813F-41A7D63717AB}" dt="2023-09-10T22:42:58.635" v="5147"/>
          <ac:cxnSpMkLst>
            <pc:docMk/>
            <pc:sldMk cId="1694583702" sldId="581"/>
            <ac:cxnSpMk id="4" creationId="{3BC53E84-365C-390B-C7B7-4A711E690A5E}"/>
          </ac:cxnSpMkLst>
        </pc:cxnChg>
        <pc:cxnChg chg="del">
          <ac:chgData name="ULStudent:ALAN.O'DOHERTY" userId="7bb2462d-5380-4d32-b881-8b856e24f4b4" providerId="ADAL" clId="{44BE57B0-D8DF-4E1C-813F-41A7D63717AB}" dt="2023-09-10T22:42:50.646" v="5144" actId="21"/>
          <ac:cxnSpMkLst>
            <pc:docMk/>
            <pc:sldMk cId="1694583702" sldId="581"/>
            <ac:cxnSpMk id="12" creationId="{770B540E-F09F-A26C-093D-AC4D2E6964B0}"/>
          </ac:cxnSpMkLst>
        </pc:cxnChg>
      </pc:sldChg>
      <pc:sldChg chg="modSp new del mod">
        <pc:chgData name="ULStudent:ALAN.O'DOHERTY" userId="7bb2462d-5380-4d32-b881-8b856e24f4b4" providerId="ADAL" clId="{44BE57B0-D8DF-4E1C-813F-41A7D63717AB}" dt="2023-09-11T23:02:26.295" v="9588" actId="47"/>
        <pc:sldMkLst>
          <pc:docMk/>
          <pc:sldMk cId="247690957" sldId="582"/>
        </pc:sldMkLst>
        <pc:spChg chg="mod">
          <ac:chgData name="ULStudent:ALAN.O'DOHERTY" userId="7bb2462d-5380-4d32-b881-8b856e24f4b4" providerId="ADAL" clId="{44BE57B0-D8DF-4E1C-813F-41A7D63717AB}" dt="2023-09-10T23:20:55.994" v="6053"/>
          <ac:spMkLst>
            <pc:docMk/>
            <pc:sldMk cId="247690957" sldId="582"/>
            <ac:spMk id="2" creationId="{D3CCBCA8-1D21-ED89-4806-B0FE5225F42E}"/>
          </ac:spMkLst>
        </pc:spChg>
        <pc:spChg chg="mod">
          <ac:chgData name="ULStudent:ALAN.O'DOHERTY" userId="7bb2462d-5380-4d32-b881-8b856e24f4b4" providerId="ADAL" clId="{44BE57B0-D8DF-4E1C-813F-41A7D63717AB}" dt="2023-09-10T23:20:47.865" v="6052"/>
          <ac:spMkLst>
            <pc:docMk/>
            <pc:sldMk cId="247690957" sldId="582"/>
            <ac:spMk id="3" creationId="{1D2874B7-B017-1779-136C-B02FD43846E7}"/>
          </ac:spMkLst>
        </pc:spChg>
      </pc:sldChg>
      <pc:sldChg chg="modSp new add del mod">
        <pc:chgData name="ULStudent:ALAN.O'DOHERTY" userId="7bb2462d-5380-4d32-b881-8b856e24f4b4" providerId="ADAL" clId="{44BE57B0-D8DF-4E1C-813F-41A7D63717AB}" dt="2023-09-11T23:02:19.190" v="9587" actId="47"/>
        <pc:sldMkLst>
          <pc:docMk/>
          <pc:sldMk cId="3218324419" sldId="583"/>
        </pc:sldMkLst>
        <pc:spChg chg="mod">
          <ac:chgData name="ULStudent:ALAN.O'DOHERTY" userId="7bb2462d-5380-4d32-b881-8b856e24f4b4" providerId="ADAL" clId="{44BE57B0-D8DF-4E1C-813F-41A7D63717AB}" dt="2023-09-10T23:22:20.392" v="6063"/>
          <ac:spMkLst>
            <pc:docMk/>
            <pc:sldMk cId="3218324419" sldId="583"/>
            <ac:spMk id="2" creationId="{C1131407-6B22-D18A-F6DA-AC93DC5ECAAE}"/>
          </ac:spMkLst>
        </pc:spChg>
        <pc:spChg chg="mod">
          <ac:chgData name="ULStudent:ALAN.O'DOHERTY" userId="7bb2462d-5380-4d32-b881-8b856e24f4b4" providerId="ADAL" clId="{44BE57B0-D8DF-4E1C-813F-41A7D63717AB}" dt="2023-09-10T23:22:11.390" v="6062"/>
          <ac:spMkLst>
            <pc:docMk/>
            <pc:sldMk cId="3218324419" sldId="583"/>
            <ac:spMk id="3" creationId="{2932277A-C1E8-9B13-BF8E-FB9860D945D9}"/>
          </ac:spMkLst>
        </pc:spChg>
      </pc:sldChg>
      <pc:sldChg chg="addSp delSp modSp new del mod">
        <pc:chgData name="ULStudent:ALAN.O'DOHERTY" userId="7bb2462d-5380-4d32-b881-8b856e24f4b4" providerId="ADAL" clId="{44BE57B0-D8DF-4E1C-813F-41A7D63717AB}" dt="2023-09-11T21:20:27.509" v="7739" actId="47"/>
        <pc:sldMkLst>
          <pc:docMk/>
          <pc:sldMk cId="3876378850" sldId="584"/>
        </pc:sldMkLst>
        <pc:spChg chg="add del mod">
          <ac:chgData name="ULStudent:ALAN.O'DOHERTY" userId="7bb2462d-5380-4d32-b881-8b856e24f4b4" providerId="ADAL" clId="{44BE57B0-D8DF-4E1C-813F-41A7D63717AB}" dt="2023-09-11T17:14:12.666" v="6519" actId="20577"/>
          <ac:spMkLst>
            <pc:docMk/>
            <pc:sldMk cId="3876378850" sldId="584"/>
            <ac:spMk id="4" creationId="{FF52802C-5BEA-4768-16A4-6325BEE6B691}"/>
          </ac:spMkLst>
        </pc:spChg>
        <pc:spChg chg="mod">
          <ac:chgData name="ULStudent:ALAN.O'DOHERTY" userId="7bb2462d-5380-4d32-b881-8b856e24f4b4" providerId="ADAL" clId="{44BE57B0-D8DF-4E1C-813F-41A7D63717AB}" dt="2023-09-11T17:15:19.755" v="6563" actId="27636"/>
          <ac:spMkLst>
            <pc:docMk/>
            <pc:sldMk cId="3876378850" sldId="584"/>
            <ac:spMk id="5" creationId="{057C1BD1-959C-C1F0-9032-83956B1A1D1F}"/>
          </ac:spMkLst>
        </pc:spChg>
      </pc:sldChg>
      <pc:sldChg chg="modSp new del mod">
        <pc:chgData name="ULStudent:ALAN.O'DOHERTY" userId="7bb2462d-5380-4d32-b881-8b856e24f4b4" providerId="ADAL" clId="{44BE57B0-D8DF-4E1C-813F-41A7D63717AB}" dt="2023-09-11T22:14:29.950" v="8417" actId="47"/>
        <pc:sldMkLst>
          <pc:docMk/>
          <pc:sldMk cId="3579671679" sldId="585"/>
        </pc:sldMkLst>
        <pc:spChg chg="mod">
          <ac:chgData name="ULStudent:ALAN.O'DOHERTY" userId="7bb2462d-5380-4d32-b881-8b856e24f4b4" providerId="ADAL" clId="{44BE57B0-D8DF-4E1C-813F-41A7D63717AB}" dt="2023-09-11T17:15:19.755" v="6564" actId="27636"/>
          <ac:spMkLst>
            <pc:docMk/>
            <pc:sldMk cId="3579671679" sldId="585"/>
            <ac:spMk id="4" creationId="{42DDFCAD-048D-F469-5152-18936EBE2DD1}"/>
          </ac:spMkLst>
        </pc:spChg>
        <pc:spChg chg="mod">
          <ac:chgData name="ULStudent:ALAN.O'DOHERTY" userId="7bb2462d-5380-4d32-b881-8b856e24f4b4" providerId="ADAL" clId="{44BE57B0-D8DF-4E1C-813F-41A7D63717AB}" dt="2023-09-11T17:15:19.771" v="6565" actId="27636"/>
          <ac:spMkLst>
            <pc:docMk/>
            <pc:sldMk cId="3579671679" sldId="585"/>
            <ac:spMk id="5" creationId="{DB925BE3-89CE-15F0-8DE4-1869A6C30882}"/>
          </ac:spMkLst>
        </pc:spChg>
      </pc:sldChg>
      <pc:sldChg chg="delSp modSp add mod ord modAnim">
        <pc:chgData name="ULStudent:ALAN.O'DOHERTY" userId="7bb2462d-5380-4d32-b881-8b856e24f4b4" providerId="ADAL" clId="{44BE57B0-D8DF-4E1C-813F-41A7D63717AB}" dt="2023-09-12T08:14:13.694" v="11064"/>
        <pc:sldMkLst>
          <pc:docMk/>
          <pc:sldMk cId="955067377" sldId="586"/>
        </pc:sldMkLst>
        <pc:spChg chg="mod">
          <ac:chgData name="ULStudent:ALAN.O'DOHERTY" userId="7bb2462d-5380-4d32-b881-8b856e24f4b4" providerId="ADAL" clId="{44BE57B0-D8DF-4E1C-813F-41A7D63717AB}" dt="2023-09-11T17:15:46.797" v="6568"/>
          <ac:spMkLst>
            <pc:docMk/>
            <pc:sldMk cId="955067377" sldId="586"/>
            <ac:spMk id="221" creationId="{00000000-0000-0000-0000-000000000000}"/>
          </ac:spMkLst>
        </pc:spChg>
        <pc:spChg chg="mod">
          <ac:chgData name="ULStudent:ALAN.O'DOHERTY" userId="7bb2462d-5380-4d32-b881-8b856e24f4b4" providerId="ADAL" clId="{44BE57B0-D8DF-4E1C-813F-41A7D63717AB}" dt="2023-09-12T08:13:43.932" v="11062" actId="255"/>
          <ac:spMkLst>
            <pc:docMk/>
            <pc:sldMk cId="955067377" sldId="586"/>
            <ac:spMk id="222" creationId="{00000000-0000-0000-0000-000000000000}"/>
          </ac:spMkLst>
        </pc:spChg>
        <pc:spChg chg="mod">
          <ac:chgData name="ULStudent:ALAN.O'DOHERTY" userId="7bb2462d-5380-4d32-b881-8b856e24f4b4" providerId="ADAL" clId="{44BE57B0-D8DF-4E1C-813F-41A7D63717AB}" dt="2023-09-11T17:15:25.282" v="6567" actId="20577"/>
          <ac:spMkLst>
            <pc:docMk/>
            <pc:sldMk cId="955067377" sldId="586"/>
            <ac:spMk id="223" creationId="{00000000-0000-0000-0000-000000000000}"/>
          </ac:spMkLst>
        </pc:spChg>
        <pc:spChg chg="mod">
          <ac:chgData name="ULStudent:ALAN.O'DOHERTY" userId="7bb2462d-5380-4d32-b881-8b856e24f4b4" providerId="ADAL" clId="{44BE57B0-D8DF-4E1C-813F-41A7D63717AB}" dt="2023-09-11T17:16:24.710" v="6574" actId="20577"/>
          <ac:spMkLst>
            <pc:docMk/>
            <pc:sldMk cId="955067377" sldId="586"/>
            <ac:spMk id="224" creationId="{00000000-0000-0000-0000-000000000000}"/>
          </ac:spMkLst>
        </pc:spChg>
        <pc:picChg chg="del">
          <ac:chgData name="ULStudent:ALAN.O'DOHERTY" userId="7bb2462d-5380-4d32-b881-8b856e24f4b4" providerId="ADAL" clId="{44BE57B0-D8DF-4E1C-813F-41A7D63717AB}" dt="2023-09-11T17:15:58.043" v="6569" actId="478"/>
          <ac:picMkLst>
            <pc:docMk/>
            <pc:sldMk cId="955067377" sldId="586"/>
            <ac:picMk id="225" creationId="{00000000-0000-0000-0000-000000000000}"/>
          </ac:picMkLst>
        </pc:picChg>
      </pc:sldChg>
      <pc:sldChg chg="addSp modSp add del mod ord modAnim">
        <pc:chgData name="ULStudent:ALAN.O'DOHERTY" userId="7bb2462d-5380-4d32-b881-8b856e24f4b4" providerId="ADAL" clId="{44BE57B0-D8DF-4E1C-813F-41A7D63717AB}" dt="2023-09-12T10:38:11.765" v="11308" actId="1076"/>
        <pc:sldMkLst>
          <pc:docMk/>
          <pc:sldMk cId="200197704" sldId="587"/>
        </pc:sldMkLst>
        <pc:spChg chg="add mod">
          <ac:chgData name="ULStudent:ALAN.O'DOHERTY" userId="7bb2462d-5380-4d32-b881-8b856e24f4b4" providerId="ADAL" clId="{44BE57B0-D8DF-4E1C-813F-41A7D63717AB}" dt="2023-09-12T10:36:03.124" v="11288" actId="2711"/>
          <ac:spMkLst>
            <pc:docMk/>
            <pc:sldMk cId="200197704" sldId="587"/>
            <ac:spMk id="4" creationId="{EAEC7284-0699-2E22-0972-083E9506644F}"/>
          </ac:spMkLst>
        </pc:spChg>
        <pc:spChg chg="add mod">
          <ac:chgData name="ULStudent:ALAN.O'DOHERTY" userId="7bb2462d-5380-4d32-b881-8b856e24f4b4" providerId="ADAL" clId="{44BE57B0-D8DF-4E1C-813F-41A7D63717AB}" dt="2023-09-12T10:38:11.765" v="11308" actId="1076"/>
          <ac:spMkLst>
            <pc:docMk/>
            <pc:sldMk cId="200197704" sldId="587"/>
            <ac:spMk id="6" creationId="{26FEB185-04AB-8946-44A4-10BD3CC37554}"/>
          </ac:spMkLst>
        </pc:spChg>
        <pc:spChg chg="mod">
          <ac:chgData name="ULStudent:ALAN.O'DOHERTY" userId="7bb2462d-5380-4d32-b881-8b856e24f4b4" providerId="ADAL" clId="{44BE57B0-D8DF-4E1C-813F-41A7D63717AB}" dt="2023-09-12T10:36:58.295" v="11303" actId="20577"/>
          <ac:spMkLst>
            <pc:docMk/>
            <pc:sldMk cId="200197704" sldId="587"/>
            <ac:spMk id="221" creationId="{00000000-0000-0000-0000-000000000000}"/>
          </ac:spMkLst>
        </pc:spChg>
        <pc:spChg chg="mod">
          <ac:chgData name="ULStudent:ALAN.O'DOHERTY" userId="7bb2462d-5380-4d32-b881-8b856e24f4b4" providerId="ADAL" clId="{44BE57B0-D8DF-4E1C-813F-41A7D63717AB}" dt="2023-09-12T10:35:46.028" v="11286" actId="2711"/>
          <ac:spMkLst>
            <pc:docMk/>
            <pc:sldMk cId="200197704" sldId="587"/>
            <ac:spMk id="222" creationId="{00000000-0000-0000-0000-000000000000}"/>
          </ac:spMkLst>
        </pc:spChg>
        <pc:spChg chg="mod">
          <ac:chgData name="ULStudent:ALAN.O'DOHERTY" userId="7bb2462d-5380-4d32-b881-8b856e24f4b4" providerId="ADAL" clId="{44BE57B0-D8DF-4E1C-813F-41A7D63717AB}" dt="2023-09-11T17:16:29.522" v="6576" actId="20577"/>
          <ac:spMkLst>
            <pc:docMk/>
            <pc:sldMk cId="200197704" sldId="587"/>
            <ac:spMk id="224" creationId="{00000000-0000-0000-0000-000000000000}"/>
          </ac:spMkLst>
        </pc:spChg>
        <pc:picChg chg="add mod">
          <ac:chgData name="ULStudent:ALAN.O'DOHERTY" userId="7bb2462d-5380-4d32-b881-8b856e24f4b4" providerId="ADAL" clId="{44BE57B0-D8DF-4E1C-813F-41A7D63717AB}" dt="2023-09-11T17:44:35.636" v="6830" actId="14100"/>
          <ac:picMkLst>
            <pc:docMk/>
            <pc:sldMk cId="200197704" sldId="587"/>
            <ac:picMk id="2" creationId="{8529DA6C-E2B5-A274-FF6D-304BCB7AC3AA}"/>
          </ac:picMkLst>
        </pc:picChg>
      </pc:sldChg>
      <pc:sldChg chg="addSp modSp add mod modAnim modNotesTx">
        <pc:chgData name="ULStudent:ALAN.O'DOHERTY" userId="7bb2462d-5380-4d32-b881-8b856e24f4b4" providerId="ADAL" clId="{44BE57B0-D8DF-4E1C-813F-41A7D63717AB}" dt="2023-09-15T16:23:05.731" v="13133" actId="20577"/>
        <pc:sldMkLst>
          <pc:docMk/>
          <pc:sldMk cId="1511253371" sldId="588"/>
        </pc:sldMkLst>
        <pc:spChg chg="add mod">
          <ac:chgData name="ULStudent:ALAN.O'DOHERTY" userId="7bb2462d-5380-4d32-b881-8b856e24f4b4" providerId="ADAL" clId="{44BE57B0-D8DF-4E1C-813F-41A7D63717AB}" dt="2023-09-12T06:42:49.098" v="10746"/>
          <ac:spMkLst>
            <pc:docMk/>
            <pc:sldMk cId="1511253371" sldId="588"/>
            <ac:spMk id="3" creationId="{F9D93F96-42FA-0473-C768-1FBC3FBDECD5}"/>
          </ac:spMkLst>
        </pc:spChg>
        <pc:spChg chg="mod">
          <ac:chgData name="ULStudent:ALAN.O'DOHERTY" userId="7bb2462d-5380-4d32-b881-8b856e24f4b4" providerId="ADAL" clId="{44BE57B0-D8DF-4E1C-813F-41A7D63717AB}" dt="2023-09-11T17:18:08.280" v="6592" actId="1076"/>
          <ac:spMkLst>
            <pc:docMk/>
            <pc:sldMk cId="1511253371" sldId="588"/>
            <ac:spMk id="221" creationId="{00000000-0000-0000-0000-000000000000}"/>
          </ac:spMkLst>
        </pc:spChg>
        <pc:spChg chg="mod">
          <ac:chgData name="ULStudent:ALAN.O'DOHERTY" userId="7bb2462d-5380-4d32-b881-8b856e24f4b4" providerId="ADAL" clId="{44BE57B0-D8DF-4E1C-813F-41A7D63717AB}" dt="2023-09-15T16:23:05.731" v="13133" actId="20577"/>
          <ac:spMkLst>
            <pc:docMk/>
            <pc:sldMk cId="1511253371" sldId="588"/>
            <ac:spMk id="222" creationId="{00000000-0000-0000-0000-000000000000}"/>
          </ac:spMkLst>
        </pc:spChg>
        <pc:graphicFrameChg chg="add mod">
          <ac:chgData name="ULStudent:ALAN.O'DOHERTY" userId="7bb2462d-5380-4d32-b881-8b856e24f4b4" providerId="ADAL" clId="{44BE57B0-D8DF-4E1C-813F-41A7D63717AB}" dt="2023-09-11T17:17:45.001" v="6587"/>
          <ac:graphicFrameMkLst>
            <pc:docMk/>
            <pc:sldMk cId="1511253371" sldId="588"/>
            <ac:graphicFrameMk id="2" creationId="{0291D2C6-1B99-7337-A3CF-127B4199C48A}"/>
          </ac:graphicFrameMkLst>
        </pc:graphicFrameChg>
      </pc:sldChg>
      <pc:sldChg chg="addSp modSp add del mod ord">
        <pc:chgData name="ULStudent:ALAN.O'DOHERTY" userId="7bb2462d-5380-4d32-b881-8b856e24f4b4" providerId="ADAL" clId="{44BE57B0-D8DF-4E1C-813F-41A7D63717AB}" dt="2023-09-12T11:23:46.431" v="11461" actId="47"/>
        <pc:sldMkLst>
          <pc:docMk/>
          <pc:sldMk cId="1055661837" sldId="589"/>
        </pc:sldMkLst>
        <pc:spChg chg="mod">
          <ac:chgData name="ULStudent:ALAN.O'DOHERTY" userId="7bb2462d-5380-4d32-b881-8b856e24f4b4" providerId="ADAL" clId="{44BE57B0-D8DF-4E1C-813F-41A7D63717AB}" dt="2023-09-11T17:19:45.119" v="6597"/>
          <ac:spMkLst>
            <pc:docMk/>
            <pc:sldMk cId="1055661837" sldId="589"/>
            <ac:spMk id="221" creationId="{00000000-0000-0000-0000-000000000000}"/>
          </ac:spMkLst>
        </pc:spChg>
        <pc:spChg chg="mod">
          <ac:chgData name="ULStudent:ALAN.O'DOHERTY" userId="7bb2462d-5380-4d32-b881-8b856e24f4b4" providerId="ADAL" clId="{44BE57B0-D8DF-4E1C-813F-41A7D63717AB}" dt="2023-09-11T17:22:04.850" v="6621" actId="948"/>
          <ac:spMkLst>
            <pc:docMk/>
            <pc:sldMk cId="1055661837" sldId="589"/>
            <ac:spMk id="222" creationId="{00000000-0000-0000-0000-000000000000}"/>
          </ac:spMkLst>
        </pc:spChg>
        <pc:picChg chg="add mod">
          <ac:chgData name="ULStudent:ALAN.O'DOHERTY" userId="7bb2462d-5380-4d32-b881-8b856e24f4b4" providerId="ADAL" clId="{44BE57B0-D8DF-4E1C-813F-41A7D63717AB}" dt="2023-09-11T17:20:01.436" v="6600"/>
          <ac:picMkLst>
            <pc:docMk/>
            <pc:sldMk cId="1055661837" sldId="589"/>
            <ac:picMk id="2" creationId="{9D967424-C817-AEB3-2D70-19BA9FA94E83}"/>
          </ac:picMkLst>
        </pc:picChg>
      </pc:sldChg>
      <pc:sldChg chg="addSp modSp add mod ord modAnim modNotesTx">
        <pc:chgData name="ULStudent:ALAN.O'DOHERTY" userId="7bb2462d-5380-4d32-b881-8b856e24f4b4" providerId="ADAL" clId="{44BE57B0-D8DF-4E1C-813F-41A7D63717AB}" dt="2023-09-12T06:47:42.619" v="10841"/>
        <pc:sldMkLst>
          <pc:docMk/>
          <pc:sldMk cId="155771424" sldId="590"/>
        </pc:sldMkLst>
        <pc:spChg chg="mod">
          <ac:chgData name="ULStudent:ALAN.O'DOHERTY" userId="7bb2462d-5380-4d32-b881-8b856e24f4b4" providerId="ADAL" clId="{44BE57B0-D8DF-4E1C-813F-41A7D63717AB}" dt="2023-09-11T17:23:20.849" v="6627" actId="120"/>
          <ac:spMkLst>
            <pc:docMk/>
            <pc:sldMk cId="155771424" sldId="590"/>
            <ac:spMk id="221" creationId="{00000000-0000-0000-0000-000000000000}"/>
          </ac:spMkLst>
        </pc:spChg>
        <pc:spChg chg="mod">
          <ac:chgData name="ULStudent:ALAN.O'DOHERTY" userId="7bb2462d-5380-4d32-b881-8b856e24f4b4" providerId="ADAL" clId="{44BE57B0-D8DF-4E1C-813F-41A7D63717AB}" dt="2023-09-12T06:47:25.771" v="10840" actId="404"/>
          <ac:spMkLst>
            <pc:docMk/>
            <pc:sldMk cId="155771424" sldId="590"/>
            <ac:spMk id="222" creationId="{00000000-0000-0000-0000-000000000000}"/>
          </ac:spMkLst>
        </pc:spChg>
        <pc:picChg chg="add mod">
          <ac:chgData name="ULStudent:ALAN.O'DOHERTY" userId="7bb2462d-5380-4d32-b881-8b856e24f4b4" providerId="ADAL" clId="{44BE57B0-D8DF-4E1C-813F-41A7D63717AB}" dt="2023-09-11T17:25:15.689" v="6654" actId="1076"/>
          <ac:picMkLst>
            <pc:docMk/>
            <pc:sldMk cId="155771424" sldId="590"/>
            <ac:picMk id="2" creationId="{BD20FACC-C7A0-9BD7-2535-660633A60767}"/>
          </ac:picMkLst>
        </pc:picChg>
        <pc:picChg chg="add mod">
          <ac:chgData name="ULStudent:ALAN.O'DOHERTY" userId="7bb2462d-5380-4d32-b881-8b856e24f4b4" providerId="ADAL" clId="{44BE57B0-D8DF-4E1C-813F-41A7D63717AB}" dt="2023-09-11T17:25:10.633" v="6653" actId="1076"/>
          <ac:picMkLst>
            <pc:docMk/>
            <pc:sldMk cId="155771424" sldId="590"/>
            <ac:picMk id="3" creationId="{F699A3FA-5D6A-A092-C2C0-A37B56879281}"/>
          </ac:picMkLst>
        </pc:picChg>
      </pc:sldChg>
      <pc:sldChg chg="addSp modSp mod ord modAnim modNotesTx">
        <pc:chgData name="ULStudent:ALAN.O'DOHERTY" userId="7bb2462d-5380-4d32-b881-8b856e24f4b4" providerId="ADAL" clId="{44BE57B0-D8DF-4E1C-813F-41A7D63717AB}" dt="2023-09-12T08:06:05.143" v="10965"/>
        <pc:sldMkLst>
          <pc:docMk/>
          <pc:sldMk cId="289721419" sldId="591"/>
        </pc:sldMkLst>
        <pc:spChg chg="add mod">
          <ac:chgData name="ULStudent:ALAN.O'DOHERTY" userId="7bb2462d-5380-4d32-b881-8b856e24f4b4" providerId="ADAL" clId="{44BE57B0-D8DF-4E1C-813F-41A7D63717AB}" dt="2023-09-12T06:49:52.089" v="10876"/>
          <ac:spMkLst>
            <pc:docMk/>
            <pc:sldMk cId="289721419" sldId="591"/>
            <ac:spMk id="4" creationId="{5FBA002E-A89D-8C61-7172-482EB3361B69}"/>
          </ac:spMkLst>
        </pc:spChg>
        <pc:spChg chg="mod">
          <ac:chgData name="ULStudent:ALAN.O'DOHERTY" userId="7bb2462d-5380-4d32-b881-8b856e24f4b4" providerId="ADAL" clId="{44BE57B0-D8DF-4E1C-813F-41A7D63717AB}" dt="2023-09-11T17:25:48.284" v="6657"/>
          <ac:spMkLst>
            <pc:docMk/>
            <pc:sldMk cId="289721419" sldId="591"/>
            <ac:spMk id="221" creationId="{00000000-0000-0000-0000-000000000000}"/>
          </ac:spMkLst>
        </pc:spChg>
        <pc:spChg chg="mod">
          <ac:chgData name="ULStudent:ALAN.O'DOHERTY" userId="7bb2462d-5380-4d32-b881-8b856e24f4b4" providerId="ADAL" clId="{44BE57B0-D8DF-4E1C-813F-41A7D63717AB}" dt="2023-09-12T06:48:47.774" v="10871" actId="113"/>
          <ac:spMkLst>
            <pc:docMk/>
            <pc:sldMk cId="289721419" sldId="591"/>
            <ac:spMk id="222" creationId="{00000000-0000-0000-0000-000000000000}"/>
          </ac:spMkLst>
        </pc:spChg>
        <pc:graphicFrameChg chg="add mod">
          <ac:chgData name="ULStudent:ALAN.O'DOHERTY" userId="7bb2462d-5380-4d32-b881-8b856e24f4b4" providerId="ADAL" clId="{44BE57B0-D8DF-4E1C-813F-41A7D63717AB}" dt="2023-09-11T17:26:26.420" v="6666"/>
          <ac:graphicFrameMkLst>
            <pc:docMk/>
            <pc:sldMk cId="289721419" sldId="591"/>
            <ac:graphicFrameMk id="2" creationId="{4CA53931-D7C0-3EEA-803B-2F2194FB1C02}"/>
          </ac:graphicFrameMkLst>
        </pc:graphicFrameChg>
        <pc:picChg chg="add mod ord">
          <ac:chgData name="ULStudent:ALAN.O'DOHERTY" userId="7bb2462d-5380-4d32-b881-8b856e24f4b4" providerId="ADAL" clId="{44BE57B0-D8DF-4E1C-813F-41A7D63717AB}" dt="2023-09-11T17:27:20.611" v="6673" actId="1076"/>
          <ac:picMkLst>
            <pc:docMk/>
            <pc:sldMk cId="289721419" sldId="591"/>
            <ac:picMk id="3" creationId="{24849A0B-0155-8141-9C38-6BD4AC52083E}"/>
          </ac:picMkLst>
        </pc:picChg>
      </pc:sldChg>
      <pc:sldChg chg="addSp modSp mod ord modAnim">
        <pc:chgData name="ULStudent:ALAN.O'DOHERTY" userId="7bb2462d-5380-4d32-b881-8b856e24f4b4" providerId="ADAL" clId="{44BE57B0-D8DF-4E1C-813F-41A7D63717AB}" dt="2023-09-12T08:06:11.240" v="10967"/>
        <pc:sldMkLst>
          <pc:docMk/>
          <pc:sldMk cId="1838979176" sldId="592"/>
        </pc:sldMkLst>
        <pc:spChg chg="add mod">
          <ac:chgData name="ULStudent:ALAN.O'DOHERTY" userId="7bb2462d-5380-4d32-b881-8b856e24f4b4" providerId="ADAL" clId="{44BE57B0-D8DF-4E1C-813F-41A7D63717AB}" dt="2023-09-12T06:51:37.047" v="10938" actId="1076"/>
          <ac:spMkLst>
            <pc:docMk/>
            <pc:sldMk cId="1838979176" sldId="592"/>
            <ac:spMk id="7" creationId="{51614356-7AEF-2899-7598-1D46340D01FB}"/>
          </ac:spMkLst>
        </pc:spChg>
        <pc:spChg chg="mod">
          <ac:chgData name="ULStudent:ALAN.O'DOHERTY" userId="7bb2462d-5380-4d32-b881-8b856e24f4b4" providerId="ADAL" clId="{44BE57B0-D8DF-4E1C-813F-41A7D63717AB}" dt="2023-09-11T17:28:09.809" v="6675" actId="1076"/>
          <ac:spMkLst>
            <pc:docMk/>
            <pc:sldMk cId="1838979176" sldId="592"/>
            <ac:spMk id="221" creationId="{00000000-0000-0000-0000-000000000000}"/>
          </ac:spMkLst>
        </pc:spChg>
        <pc:spChg chg="mod">
          <ac:chgData name="ULStudent:ALAN.O'DOHERTY" userId="7bb2462d-5380-4d32-b881-8b856e24f4b4" providerId="ADAL" clId="{44BE57B0-D8DF-4E1C-813F-41A7D63717AB}" dt="2023-09-12T06:52:14.633" v="10962" actId="113"/>
          <ac:spMkLst>
            <pc:docMk/>
            <pc:sldMk cId="1838979176" sldId="592"/>
            <ac:spMk id="222" creationId="{00000000-0000-0000-0000-000000000000}"/>
          </ac:spMkLst>
        </pc:spChg>
        <pc:picChg chg="add mod">
          <ac:chgData name="ULStudent:ALAN.O'DOHERTY" userId="7bb2462d-5380-4d32-b881-8b856e24f4b4" providerId="ADAL" clId="{44BE57B0-D8DF-4E1C-813F-41A7D63717AB}" dt="2023-09-11T17:28:19.832" v="6677" actId="1076"/>
          <ac:picMkLst>
            <pc:docMk/>
            <pc:sldMk cId="1838979176" sldId="592"/>
            <ac:picMk id="2" creationId="{3171DB04-CDDA-ABE6-9C48-12F17BED7F40}"/>
          </ac:picMkLst>
        </pc:picChg>
        <pc:picChg chg="add mod">
          <ac:chgData name="ULStudent:ALAN.O'DOHERTY" userId="7bb2462d-5380-4d32-b881-8b856e24f4b4" providerId="ADAL" clId="{44BE57B0-D8DF-4E1C-813F-41A7D63717AB}" dt="2023-09-11T17:28:30.246" v="6679" actId="1076"/>
          <ac:picMkLst>
            <pc:docMk/>
            <pc:sldMk cId="1838979176" sldId="592"/>
            <ac:picMk id="3" creationId="{46C34CB9-7B74-3DF2-9002-95CFFE1E5E72}"/>
          </ac:picMkLst>
        </pc:picChg>
        <pc:picChg chg="add mod">
          <ac:chgData name="ULStudent:ALAN.O'DOHERTY" userId="7bb2462d-5380-4d32-b881-8b856e24f4b4" providerId="ADAL" clId="{44BE57B0-D8DF-4E1C-813F-41A7D63717AB}" dt="2023-09-12T06:51:30.643" v="10936" actId="14100"/>
          <ac:picMkLst>
            <pc:docMk/>
            <pc:sldMk cId="1838979176" sldId="592"/>
            <ac:picMk id="4" creationId="{7D0020D1-4686-8183-B820-09D1A3D59F75}"/>
          </ac:picMkLst>
        </pc:picChg>
        <pc:cxnChg chg="add mod">
          <ac:chgData name="ULStudent:ALAN.O'DOHERTY" userId="7bb2462d-5380-4d32-b881-8b856e24f4b4" providerId="ADAL" clId="{44BE57B0-D8DF-4E1C-813F-41A7D63717AB}" dt="2023-09-12T06:51:34.469" v="10937" actId="1076"/>
          <ac:cxnSpMkLst>
            <pc:docMk/>
            <pc:sldMk cId="1838979176" sldId="592"/>
            <ac:cxnSpMk id="5" creationId="{A3EEAF3A-0C3F-52F2-91FF-2559387C3EF5}"/>
          </ac:cxnSpMkLst>
        </pc:cxnChg>
      </pc:sldChg>
      <pc:sldChg chg="del">
        <pc:chgData name="ULStudent:ALAN.O'DOHERTY" userId="7bb2462d-5380-4d32-b881-8b856e24f4b4" providerId="ADAL" clId="{44BE57B0-D8DF-4E1C-813F-41A7D63717AB}" dt="2023-09-11T17:30:51.470" v="6696" actId="47"/>
        <pc:sldMkLst>
          <pc:docMk/>
          <pc:sldMk cId="2023448188" sldId="593"/>
        </pc:sldMkLst>
      </pc:sldChg>
      <pc:sldChg chg="addSp delSp modSp add mod ord modAnim">
        <pc:chgData name="ULStudent:ALAN.O'DOHERTY" userId="7bb2462d-5380-4d32-b881-8b856e24f4b4" providerId="ADAL" clId="{44BE57B0-D8DF-4E1C-813F-41A7D63717AB}" dt="2023-09-12T08:09:45.239" v="11030" actId="2711"/>
        <pc:sldMkLst>
          <pc:docMk/>
          <pc:sldMk cId="2629156592" sldId="593"/>
        </pc:sldMkLst>
        <pc:spChg chg="del mod">
          <ac:chgData name="ULStudent:ALAN.O'DOHERTY" userId="7bb2462d-5380-4d32-b881-8b856e24f4b4" providerId="ADAL" clId="{44BE57B0-D8DF-4E1C-813F-41A7D63717AB}" dt="2023-09-11T17:31:23.629" v="6704" actId="21"/>
          <ac:spMkLst>
            <pc:docMk/>
            <pc:sldMk cId="2629156592" sldId="593"/>
            <ac:spMk id="7" creationId="{51614356-7AEF-2899-7598-1D46340D01FB}"/>
          </ac:spMkLst>
        </pc:spChg>
        <pc:spChg chg="mod">
          <ac:chgData name="ULStudent:ALAN.O'DOHERTY" userId="7bb2462d-5380-4d32-b881-8b856e24f4b4" providerId="ADAL" clId="{44BE57B0-D8DF-4E1C-813F-41A7D63717AB}" dt="2023-09-12T08:09:45.239" v="11030" actId="2711"/>
          <ac:spMkLst>
            <pc:docMk/>
            <pc:sldMk cId="2629156592" sldId="593"/>
            <ac:spMk id="222" creationId="{00000000-0000-0000-0000-000000000000}"/>
          </ac:spMkLst>
        </pc:spChg>
        <pc:picChg chg="del">
          <ac:chgData name="ULStudent:ALAN.O'DOHERTY" userId="7bb2462d-5380-4d32-b881-8b856e24f4b4" providerId="ADAL" clId="{44BE57B0-D8DF-4E1C-813F-41A7D63717AB}" dt="2023-09-11T17:31:04.397" v="6698" actId="478"/>
          <ac:picMkLst>
            <pc:docMk/>
            <pc:sldMk cId="2629156592" sldId="593"/>
            <ac:picMk id="3" creationId="{46C34CB9-7B74-3DF2-9002-95CFFE1E5E72}"/>
          </ac:picMkLst>
        </pc:picChg>
        <pc:picChg chg="del">
          <ac:chgData name="ULStudent:ALAN.O'DOHERTY" userId="7bb2462d-5380-4d32-b881-8b856e24f4b4" providerId="ADAL" clId="{44BE57B0-D8DF-4E1C-813F-41A7D63717AB}" dt="2023-09-11T17:31:16.583" v="6701" actId="21"/>
          <ac:picMkLst>
            <pc:docMk/>
            <pc:sldMk cId="2629156592" sldId="593"/>
            <ac:picMk id="4" creationId="{7D0020D1-4686-8183-B820-09D1A3D59F75}"/>
          </ac:picMkLst>
        </pc:picChg>
        <pc:picChg chg="add mod">
          <ac:chgData name="ULStudent:ALAN.O'DOHERTY" userId="7bb2462d-5380-4d32-b881-8b856e24f4b4" providerId="ADAL" clId="{44BE57B0-D8DF-4E1C-813F-41A7D63717AB}" dt="2023-09-11T17:31:08.611" v="6700" actId="1076"/>
          <ac:picMkLst>
            <pc:docMk/>
            <pc:sldMk cId="2629156592" sldId="593"/>
            <ac:picMk id="6" creationId="{D88F963A-D7F1-BA66-175B-A70BED06B7B5}"/>
          </ac:picMkLst>
        </pc:picChg>
        <pc:picChg chg="add mod">
          <ac:chgData name="ULStudent:ALAN.O'DOHERTY" userId="7bb2462d-5380-4d32-b881-8b856e24f4b4" providerId="ADAL" clId="{44BE57B0-D8DF-4E1C-813F-41A7D63717AB}" dt="2023-09-11T17:32:18.594" v="6718" actId="14100"/>
          <ac:picMkLst>
            <pc:docMk/>
            <pc:sldMk cId="2629156592" sldId="593"/>
            <ac:picMk id="9" creationId="{1EC03F12-0AA5-B138-F8C2-EA5B3CEF288F}"/>
          </ac:picMkLst>
        </pc:picChg>
        <pc:cxnChg chg="del">
          <ac:chgData name="ULStudent:ALAN.O'DOHERTY" userId="7bb2462d-5380-4d32-b881-8b856e24f4b4" providerId="ADAL" clId="{44BE57B0-D8DF-4E1C-813F-41A7D63717AB}" dt="2023-09-11T17:31:26.034" v="6705" actId="21"/>
          <ac:cxnSpMkLst>
            <pc:docMk/>
            <pc:sldMk cId="2629156592" sldId="593"/>
            <ac:cxnSpMk id="5" creationId="{A3EEAF3A-0C3F-52F2-91FF-2559387C3EF5}"/>
          </ac:cxnSpMkLst>
        </pc:cxnChg>
        <pc:cxnChg chg="add del mod">
          <ac:chgData name="ULStudent:ALAN.O'DOHERTY" userId="7bb2462d-5380-4d32-b881-8b856e24f4b4" providerId="ADAL" clId="{44BE57B0-D8DF-4E1C-813F-41A7D63717AB}" dt="2023-09-11T17:31:28.913" v="6707"/>
          <ac:cxnSpMkLst>
            <pc:docMk/>
            <pc:sldMk cId="2629156592" sldId="593"/>
            <ac:cxnSpMk id="8" creationId="{E3B3683B-DF2F-0E18-21B2-9D9A735B4A5D}"/>
          </ac:cxnSpMkLst>
        </pc:cxnChg>
      </pc:sldChg>
      <pc:sldChg chg="addSp delSp modSp add del mod ord modAnim">
        <pc:chgData name="ULStudent:ALAN.O'DOHERTY" userId="7bb2462d-5380-4d32-b881-8b856e24f4b4" providerId="ADAL" clId="{44BE57B0-D8DF-4E1C-813F-41A7D63717AB}" dt="2023-09-12T10:52:25.178" v="11322" actId="47"/>
        <pc:sldMkLst>
          <pc:docMk/>
          <pc:sldMk cId="141342807" sldId="594"/>
        </pc:sldMkLst>
        <pc:spChg chg="add mod">
          <ac:chgData name="ULStudent:ALAN.O'DOHERTY" userId="7bb2462d-5380-4d32-b881-8b856e24f4b4" providerId="ADAL" clId="{44BE57B0-D8DF-4E1C-813F-41A7D63717AB}" dt="2023-09-12T08:09:53.696" v="11031" actId="2711"/>
          <ac:spMkLst>
            <pc:docMk/>
            <pc:sldMk cId="141342807" sldId="594"/>
            <ac:spMk id="3" creationId="{5CAC73E3-7B2D-8DF3-AA10-C87B2D6EEA57}"/>
          </ac:spMkLst>
        </pc:spChg>
        <pc:spChg chg="add mod">
          <ac:chgData name="ULStudent:ALAN.O'DOHERTY" userId="7bb2462d-5380-4d32-b881-8b856e24f4b4" providerId="ADAL" clId="{44BE57B0-D8DF-4E1C-813F-41A7D63717AB}" dt="2023-09-12T10:51:54.375" v="11318" actId="20577"/>
          <ac:spMkLst>
            <pc:docMk/>
            <pc:sldMk cId="141342807" sldId="594"/>
            <ac:spMk id="6" creationId="{AC03B203-C37E-4157-46E4-4089ED261BBF}"/>
          </ac:spMkLst>
        </pc:spChg>
        <pc:spChg chg="mod">
          <ac:chgData name="ULStudent:ALAN.O'DOHERTY" userId="7bb2462d-5380-4d32-b881-8b856e24f4b4" providerId="ADAL" clId="{44BE57B0-D8DF-4E1C-813F-41A7D63717AB}" dt="2023-09-11T17:33:36.623" v="6729"/>
          <ac:spMkLst>
            <pc:docMk/>
            <pc:sldMk cId="141342807" sldId="594"/>
            <ac:spMk id="221" creationId="{00000000-0000-0000-0000-000000000000}"/>
          </ac:spMkLst>
        </pc:spChg>
        <pc:spChg chg="del">
          <ac:chgData name="ULStudent:ALAN.O'DOHERTY" userId="7bb2462d-5380-4d32-b881-8b856e24f4b4" providerId="ADAL" clId="{44BE57B0-D8DF-4E1C-813F-41A7D63717AB}" dt="2023-09-11T17:33:44.812" v="6730" actId="478"/>
          <ac:spMkLst>
            <pc:docMk/>
            <pc:sldMk cId="141342807" sldId="594"/>
            <ac:spMk id="222" creationId="{00000000-0000-0000-0000-000000000000}"/>
          </ac:spMkLst>
        </pc:spChg>
        <pc:picChg chg="add mod">
          <ac:chgData name="ULStudent:ALAN.O'DOHERTY" userId="7bb2462d-5380-4d32-b881-8b856e24f4b4" providerId="ADAL" clId="{44BE57B0-D8DF-4E1C-813F-41A7D63717AB}" dt="2023-09-11T17:34:05.313" v="6735" actId="1076"/>
          <ac:picMkLst>
            <pc:docMk/>
            <pc:sldMk cId="141342807" sldId="594"/>
            <ac:picMk id="4" creationId="{BCFFAFF8-8A2F-F26A-C2AD-AB77A9FE8517}"/>
          </ac:picMkLst>
        </pc:picChg>
      </pc:sldChg>
      <pc:sldChg chg="addSp delSp modSp add del mod">
        <pc:chgData name="ULStudent:ALAN.O'DOHERTY" userId="7bb2462d-5380-4d32-b881-8b856e24f4b4" providerId="ADAL" clId="{44BE57B0-D8DF-4E1C-813F-41A7D63717AB}" dt="2023-09-11T17:33:11.447" v="6727" actId="47"/>
        <pc:sldMkLst>
          <pc:docMk/>
          <pc:sldMk cId="3490798937" sldId="594"/>
        </pc:sldMkLst>
        <pc:spChg chg="add del mod">
          <ac:chgData name="ULStudent:ALAN.O'DOHERTY" userId="7bb2462d-5380-4d32-b881-8b856e24f4b4" providerId="ADAL" clId="{44BE57B0-D8DF-4E1C-813F-41A7D63717AB}" dt="2023-09-11T17:33:02.998" v="6724"/>
          <ac:spMkLst>
            <pc:docMk/>
            <pc:sldMk cId="3490798937" sldId="594"/>
            <ac:spMk id="2" creationId="{75B995A4-BD0E-E9C9-EF2E-03AA88D7E728}"/>
          </ac:spMkLst>
        </pc:spChg>
        <pc:spChg chg="del">
          <ac:chgData name="ULStudent:ALAN.O'DOHERTY" userId="7bb2462d-5380-4d32-b881-8b856e24f4b4" providerId="ADAL" clId="{44BE57B0-D8DF-4E1C-813F-41A7D63717AB}" dt="2023-09-11T17:33:00.692" v="6722" actId="21"/>
          <ac:spMkLst>
            <pc:docMk/>
            <pc:sldMk cId="3490798937" sldId="594"/>
            <ac:spMk id="222" creationId="{00000000-0000-0000-0000-000000000000}"/>
          </ac:spMkLst>
        </pc:spChg>
        <pc:picChg chg="add del mod">
          <ac:chgData name="ULStudent:ALAN.O'DOHERTY" userId="7bb2462d-5380-4d32-b881-8b856e24f4b4" providerId="ADAL" clId="{44BE57B0-D8DF-4E1C-813F-41A7D63717AB}" dt="2023-09-11T17:33:09.743" v="6726"/>
          <ac:picMkLst>
            <pc:docMk/>
            <pc:sldMk cId="3490798937" sldId="594"/>
            <ac:picMk id="3" creationId="{4259D268-F639-88C7-363A-DDAD8E5A8083}"/>
          </ac:picMkLst>
        </pc:picChg>
      </pc:sldChg>
      <pc:sldChg chg="addSp modSp del mod ord modAnim">
        <pc:chgData name="ULStudent:ALAN.O'DOHERTY" userId="7bb2462d-5380-4d32-b881-8b856e24f4b4" providerId="ADAL" clId="{44BE57B0-D8DF-4E1C-813F-41A7D63717AB}" dt="2023-09-12T10:52:36.029" v="11326" actId="47"/>
        <pc:sldMkLst>
          <pc:docMk/>
          <pc:sldMk cId="3176897291" sldId="595"/>
        </pc:sldMkLst>
        <pc:spChg chg="add mod">
          <ac:chgData name="ULStudent:ALAN.O'DOHERTY" userId="7bb2462d-5380-4d32-b881-8b856e24f4b4" providerId="ADAL" clId="{44BE57B0-D8DF-4E1C-813F-41A7D63717AB}" dt="2023-09-12T08:12:06.357" v="11050" actId="113"/>
          <ac:spMkLst>
            <pc:docMk/>
            <pc:sldMk cId="3176897291" sldId="595"/>
            <ac:spMk id="4" creationId="{F85BB79E-D3C9-0441-0802-BF97D34C7BF8}"/>
          </ac:spMkLst>
        </pc:spChg>
        <pc:spChg chg="mod">
          <ac:chgData name="ULStudent:ALAN.O'DOHERTY" userId="7bb2462d-5380-4d32-b881-8b856e24f4b4" providerId="ADAL" clId="{44BE57B0-D8DF-4E1C-813F-41A7D63717AB}" dt="2023-09-11T17:35:02.773" v="6740"/>
          <ac:spMkLst>
            <pc:docMk/>
            <pc:sldMk cId="3176897291" sldId="595"/>
            <ac:spMk id="221" creationId="{00000000-0000-0000-0000-000000000000}"/>
          </ac:spMkLst>
        </pc:spChg>
        <pc:spChg chg="mod">
          <ac:chgData name="ULStudent:ALAN.O'DOHERTY" userId="7bb2462d-5380-4d32-b881-8b856e24f4b4" providerId="ADAL" clId="{44BE57B0-D8DF-4E1C-813F-41A7D63717AB}" dt="2023-09-12T10:26:22.533" v="11177" actId="20578"/>
          <ac:spMkLst>
            <pc:docMk/>
            <pc:sldMk cId="3176897291" sldId="595"/>
            <ac:spMk id="222" creationId="{00000000-0000-0000-0000-000000000000}"/>
          </ac:spMkLst>
        </pc:spChg>
        <pc:picChg chg="add mod">
          <ac:chgData name="ULStudent:ALAN.O'DOHERTY" userId="7bb2462d-5380-4d32-b881-8b856e24f4b4" providerId="ADAL" clId="{44BE57B0-D8DF-4E1C-813F-41A7D63717AB}" dt="2023-09-11T17:35:10.520" v="6741"/>
          <ac:picMkLst>
            <pc:docMk/>
            <pc:sldMk cId="3176897291" sldId="595"/>
            <ac:picMk id="2" creationId="{F72A78D8-CEAF-159B-9FBE-A85F2D45E418}"/>
          </ac:picMkLst>
        </pc:picChg>
        <pc:picChg chg="add mod">
          <ac:chgData name="ULStudent:ALAN.O'DOHERTY" userId="7bb2462d-5380-4d32-b881-8b856e24f4b4" providerId="ADAL" clId="{44BE57B0-D8DF-4E1C-813F-41A7D63717AB}" dt="2023-09-11T17:36:09.105" v="6752" actId="14100"/>
          <ac:picMkLst>
            <pc:docMk/>
            <pc:sldMk cId="3176897291" sldId="595"/>
            <ac:picMk id="5" creationId="{71BBF020-6525-8A5A-9F8C-81072E89ABFC}"/>
          </ac:picMkLst>
        </pc:picChg>
      </pc:sldChg>
      <pc:sldChg chg="add del">
        <pc:chgData name="ULStudent:ALAN.O'DOHERTY" userId="7bb2462d-5380-4d32-b881-8b856e24f4b4" providerId="ADAL" clId="{44BE57B0-D8DF-4E1C-813F-41A7D63717AB}" dt="2023-09-11T17:36:52.397" v="6756"/>
        <pc:sldMkLst>
          <pc:docMk/>
          <pc:sldMk cId="498719751" sldId="596"/>
        </pc:sldMkLst>
      </pc:sldChg>
      <pc:sldChg chg="addSp delSp modSp add mod ord modAnim">
        <pc:chgData name="ULStudent:ALAN.O'DOHERTY" userId="7bb2462d-5380-4d32-b881-8b856e24f4b4" providerId="ADAL" clId="{44BE57B0-D8DF-4E1C-813F-41A7D63717AB}" dt="2023-09-12T10:33:14.889" v="11249" actId="20577"/>
        <pc:sldMkLst>
          <pc:docMk/>
          <pc:sldMk cId="622717311" sldId="596"/>
        </pc:sldMkLst>
        <pc:spChg chg="del mod">
          <ac:chgData name="ULStudent:ALAN.O'DOHERTY" userId="7bb2462d-5380-4d32-b881-8b856e24f4b4" providerId="ADAL" clId="{44BE57B0-D8DF-4E1C-813F-41A7D63717AB}" dt="2023-09-11T17:37:11.723" v="6762"/>
          <ac:spMkLst>
            <pc:docMk/>
            <pc:sldMk cId="622717311" sldId="596"/>
            <ac:spMk id="4" creationId="{F85BB79E-D3C9-0441-0802-BF97D34C7BF8}"/>
          </ac:spMkLst>
        </pc:spChg>
        <pc:spChg chg="mod">
          <ac:chgData name="ULStudent:ALAN.O'DOHERTY" userId="7bb2462d-5380-4d32-b881-8b856e24f4b4" providerId="ADAL" clId="{44BE57B0-D8DF-4E1C-813F-41A7D63717AB}" dt="2023-09-12T10:33:14.889" v="11249" actId="20577"/>
          <ac:spMkLst>
            <pc:docMk/>
            <pc:sldMk cId="622717311" sldId="596"/>
            <ac:spMk id="222" creationId="{00000000-0000-0000-0000-000000000000}"/>
          </ac:spMkLst>
        </pc:spChg>
        <pc:graphicFrameChg chg="add mod">
          <ac:chgData name="ULStudent:ALAN.O'DOHERTY" userId="7bb2462d-5380-4d32-b881-8b856e24f4b4" providerId="ADAL" clId="{44BE57B0-D8DF-4E1C-813F-41A7D63717AB}" dt="2023-09-11T17:37:22.020" v="6764" actId="1076"/>
          <ac:graphicFrameMkLst>
            <pc:docMk/>
            <pc:sldMk cId="622717311" sldId="596"/>
            <ac:graphicFrameMk id="3" creationId="{0665875D-F905-A43F-F646-CE8F5F4B0A05}"/>
          </ac:graphicFrameMkLst>
        </pc:graphicFrameChg>
        <pc:picChg chg="del">
          <ac:chgData name="ULStudent:ALAN.O'DOHERTY" userId="7bb2462d-5380-4d32-b881-8b856e24f4b4" providerId="ADAL" clId="{44BE57B0-D8DF-4E1C-813F-41A7D63717AB}" dt="2023-09-11T17:37:11.723" v="6760" actId="478"/>
          <ac:picMkLst>
            <pc:docMk/>
            <pc:sldMk cId="622717311" sldId="596"/>
            <ac:picMk id="5" creationId="{71BBF020-6525-8A5A-9F8C-81072E89ABFC}"/>
          </ac:picMkLst>
        </pc:picChg>
      </pc:sldChg>
      <pc:sldChg chg="add del">
        <pc:chgData name="ULStudent:ALAN.O'DOHERTY" userId="7bb2462d-5380-4d32-b881-8b856e24f4b4" providerId="ADAL" clId="{44BE57B0-D8DF-4E1C-813F-41A7D63717AB}" dt="2023-09-11T20:57:14.600" v="7402" actId="47"/>
        <pc:sldMkLst>
          <pc:docMk/>
          <pc:sldMk cId="3754222726" sldId="597"/>
        </pc:sldMkLst>
      </pc:sldChg>
      <pc:sldChg chg="addSp modSp add mod ord modAnim modNotesTx">
        <pc:chgData name="ULStudent:ALAN.O'DOHERTY" userId="7bb2462d-5380-4d32-b881-8b856e24f4b4" providerId="ADAL" clId="{44BE57B0-D8DF-4E1C-813F-41A7D63717AB}" dt="2023-09-12T11:00:49.942" v="11391" actId="1076"/>
        <pc:sldMkLst>
          <pc:docMk/>
          <pc:sldMk cId="384870474" sldId="598"/>
        </pc:sldMkLst>
        <pc:spChg chg="add mod">
          <ac:chgData name="ULStudent:ALAN.O'DOHERTY" userId="7bb2462d-5380-4d32-b881-8b856e24f4b4" providerId="ADAL" clId="{44BE57B0-D8DF-4E1C-813F-41A7D63717AB}" dt="2023-09-12T10:54:59.891" v="11359" actId="113"/>
          <ac:spMkLst>
            <pc:docMk/>
            <pc:sldMk cId="384870474" sldId="598"/>
            <ac:spMk id="2" creationId="{C780A197-7A60-E106-A5AF-77CB3B1D827B}"/>
          </ac:spMkLst>
        </pc:spChg>
        <pc:spChg chg="mod">
          <ac:chgData name="ULStudent:ALAN.O'DOHERTY" userId="7bb2462d-5380-4d32-b881-8b856e24f4b4" providerId="ADAL" clId="{44BE57B0-D8DF-4E1C-813F-41A7D63717AB}" dt="2023-09-11T17:49:05.959" v="6903" actId="20577"/>
          <ac:spMkLst>
            <pc:docMk/>
            <pc:sldMk cId="384870474" sldId="598"/>
            <ac:spMk id="221" creationId="{00000000-0000-0000-0000-000000000000}"/>
          </ac:spMkLst>
        </pc:spChg>
        <pc:spChg chg="mod">
          <ac:chgData name="ULStudent:ALAN.O'DOHERTY" userId="7bb2462d-5380-4d32-b881-8b856e24f4b4" providerId="ADAL" clId="{44BE57B0-D8DF-4E1C-813F-41A7D63717AB}" dt="2023-09-12T11:00:45.280" v="11390" actId="20577"/>
          <ac:spMkLst>
            <pc:docMk/>
            <pc:sldMk cId="384870474" sldId="598"/>
            <ac:spMk id="222" creationId="{00000000-0000-0000-0000-000000000000}"/>
          </ac:spMkLst>
        </pc:spChg>
        <pc:picChg chg="add mod">
          <ac:chgData name="ULStudent:ALAN.O'DOHERTY" userId="7bb2462d-5380-4d32-b881-8b856e24f4b4" providerId="ADAL" clId="{44BE57B0-D8DF-4E1C-813F-41A7D63717AB}" dt="2023-09-12T11:00:49.942" v="11391" actId="1076"/>
          <ac:picMkLst>
            <pc:docMk/>
            <pc:sldMk cId="384870474" sldId="598"/>
            <ac:picMk id="3" creationId="{1C1B0635-62A9-A8C4-BB04-128ADD1DD542}"/>
          </ac:picMkLst>
        </pc:picChg>
      </pc:sldChg>
      <pc:sldChg chg="addSp delSp modSp add mod modAnim modNotesTx">
        <pc:chgData name="ULStudent:ALAN.O'DOHERTY" userId="7bb2462d-5380-4d32-b881-8b856e24f4b4" providerId="ADAL" clId="{44BE57B0-D8DF-4E1C-813F-41A7D63717AB}" dt="2023-09-12T11:17:46.316" v="11414"/>
        <pc:sldMkLst>
          <pc:docMk/>
          <pc:sldMk cId="3451332213" sldId="599"/>
        </pc:sldMkLst>
        <pc:spChg chg="del mod">
          <ac:chgData name="ULStudent:ALAN.O'DOHERTY" userId="7bb2462d-5380-4d32-b881-8b856e24f4b4" providerId="ADAL" clId="{44BE57B0-D8DF-4E1C-813F-41A7D63717AB}" dt="2023-09-11T18:01:37.802" v="7315"/>
          <ac:spMkLst>
            <pc:docMk/>
            <pc:sldMk cId="3451332213" sldId="599"/>
            <ac:spMk id="2" creationId="{C780A197-7A60-E106-A5AF-77CB3B1D827B}"/>
          </ac:spMkLst>
        </pc:spChg>
        <pc:spChg chg="add mod">
          <ac:chgData name="ULStudent:ALAN.O'DOHERTY" userId="7bb2462d-5380-4d32-b881-8b856e24f4b4" providerId="ADAL" clId="{44BE57B0-D8DF-4E1C-813F-41A7D63717AB}" dt="2023-09-12T11:17:34.764" v="11412" actId="20577"/>
          <ac:spMkLst>
            <pc:docMk/>
            <pc:sldMk cId="3451332213" sldId="599"/>
            <ac:spMk id="4" creationId="{1CFF7A11-C160-9E9E-8443-A7DDC46F0237}"/>
          </ac:spMkLst>
        </pc:spChg>
        <pc:spChg chg="mod">
          <ac:chgData name="ULStudent:ALAN.O'DOHERTY" userId="7bb2462d-5380-4d32-b881-8b856e24f4b4" providerId="ADAL" clId="{44BE57B0-D8DF-4E1C-813F-41A7D63717AB}" dt="2023-09-11T18:01:50.679" v="7344" actId="20577"/>
          <ac:spMkLst>
            <pc:docMk/>
            <pc:sldMk cId="3451332213" sldId="599"/>
            <ac:spMk id="221" creationId="{00000000-0000-0000-0000-000000000000}"/>
          </ac:spMkLst>
        </pc:spChg>
        <pc:spChg chg="mod">
          <ac:chgData name="ULStudent:ALAN.O'DOHERTY" userId="7bb2462d-5380-4d32-b881-8b856e24f4b4" providerId="ADAL" clId="{44BE57B0-D8DF-4E1C-813F-41A7D63717AB}" dt="2023-09-11T18:01:34.665" v="7312" actId="20577"/>
          <ac:spMkLst>
            <pc:docMk/>
            <pc:sldMk cId="3451332213" sldId="599"/>
            <ac:spMk id="222" creationId="{00000000-0000-0000-0000-000000000000}"/>
          </ac:spMkLst>
        </pc:spChg>
        <pc:picChg chg="add mod">
          <ac:chgData name="ULStudent:ALAN.O'DOHERTY" userId="7bb2462d-5380-4d32-b881-8b856e24f4b4" providerId="ADAL" clId="{44BE57B0-D8DF-4E1C-813F-41A7D63717AB}" dt="2023-09-11T18:03:14.594" v="7350" actId="1076"/>
          <ac:picMkLst>
            <pc:docMk/>
            <pc:sldMk cId="3451332213" sldId="599"/>
            <ac:picMk id="5" creationId="{FB38340B-2E0F-F8FB-E025-C54299E91840}"/>
          </ac:picMkLst>
        </pc:picChg>
        <pc:picChg chg="add mod">
          <ac:chgData name="ULStudent:ALAN.O'DOHERTY" userId="7bb2462d-5380-4d32-b881-8b856e24f4b4" providerId="ADAL" clId="{44BE57B0-D8DF-4E1C-813F-41A7D63717AB}" dt="2023-09-11T20:59:53.431" v="7429" actId="1076"/>
          <ac:picMkLst>
            <pc:docMk/>
            <pc:sldMk cId="3451332213" sldId="599"/>
            <ac:picMk id="7" creationId="{F0B79A8F-CC1F-E882-EAC2-BC260236C99B}"/>
          </ac:picMkLst>
        </pc:picChg>
      </pc:sldChg>
      <pc:sldChg chg="modSp new del mod">
        <pc:chgData name="ULStudent:ALAN.O'DOHERTY" userId="7bb2462d-5380-4d32-b881-8b856e24f4b4" providerId="ADAL" clId="{44BE57B0-D8DF-4E1C-813F-41A7D63717AB}" dt="2023-09-11T22:14:29.311" v="8416" actId="47"/>
        <pc:sldMkLst>
          <pc:docMk/>
          <pc:sldMk cId="1009796512" sldId="600"/>
        </pc:sldMkLst>
        <pc:spChg chg="mod">
          <ac:chgData name="ULStudent:ALAN.O'DOHERTY" userId="7bb2462d-5380-4d32-b881-8b856e24f4b4" providerId="ADAL" clId="{44BE57B0-D8DF-4E1C-813F-41A7D63717AB}" dt="2023-09-11T21:03:34.731" v="7442" actId="27636"/>
          <ac:spMkLst>
            <pc:docMk/>
            <pc:sldMk cId="1009796512" sldId="600"/>
            <ac:spMk id="4" creationId="{9AA56924-06AE-A1AD-2171-8F88C8F15AFA}"/>
          </ac:spMkLst>
        </pc:spChg>
        <pc:spChg chg="mod">
          <ac:chgData name="ULStudent:ALAN.O'DOHERTY" userId="7bb2462d-5380-4d32-b881-8b856e24f4b4" providerId="ADAL" clId="{44BE57B0-D8DF-4E1C-813F-41A7D63717AB}" dt="2023-09-11T21:03:34.747" v="7443" actId="27636"/>
          <ac:spMkLst>
            <pc:docMk/>
            <pc:sldMk cId="1009796512" sldId="600"/>
            <ac:spMk id="5" creationId="{DE9ABD0D-EBAD-11D9-716B-FA96D59F346B}"/>
          </ac:spMkLst>
        </pc:spChg>
      </pc:sldChg>
      <pc:sldChg chg="addSp modSp add mod modAnim modNotesTx">
        <pc:chgData name="ULStudent:ALAN.O'DOHERTY" userId="7bb2462d-5380-4d32-b881-8b856e24f4b4" providerId="ADAL" clId="{44BE57B0-D8DF-4E1C-813F-41A7D63717AB}" dt="2023-09-12T11:19:26.287" v="11425"/>
        <pc:sldMkLst>
          <pc:docMk/>
          <pc:sldMk cId="990826343" sldId="601"/>
        </pc:sldMkLst>
        <pc:spChg chg="mod">
          <ac:chgData name="ULStudent:ALAN.O'DOHERTY" userId="7bb2462d-5380-4d32-b881-8b856e24f4b4" providerId="ADAL" clId="{44BE57B0-D8DF-4E1C-813F-41A7D63717AB}" dt="2023-09-11T21:06:24.746" v="7496" actId="20577"/>
          <ac:spMkLst>
            <pc:docMk/>
            <pc:sldMk cId="990826343" sldId="601"/>
            <ac:spMk id="221" creationId="{00000000-0000-0000-0000-000000000000}"/>
          </ac:spMkLst>
        </pc:spChg>
        <pc:spChg chg="mod">
          <ac:chgData name="ULStudent:ALAN.O'DOHERTY" userId="7bb2462d-5380-4d32-b881-8b856e24f4b4" providerId="ADAL" clId="{44BE57B0-D8DF-4E1C-813F-41A7D63717AB}" dt="2023-09-12T11:19:15.542" v="11424" actId="113"/>
          <ac:spMkLst>
            <pc:docMk/>
            <pc:sldMk cId="990826343" sldId="601"/>
            <ac:spMk id="222" creationId="{00000000-0000-0000-0000-000000000000}"/>
          </ac:spMkLst>
        </pc:spChg>
        <pc:picChg chg="add mod ord">
          <ac:chgData name="ULStudent:ALAN.O'DOHERTY" userId="7bb2462d-5380-4d32-b881-8b856e24f4b4" providerId="ADAL" clId="{44BE57B0-D8DF-4E1C-813F-41A7D63717AB}" dt="2023-09-11T21:11:00.275" v="7572" actId="167"/>
          <ac:picMkLst>
            <pc:docMk/>
            <pc:sldMk cId="990826343" sldId="601"/>
            <ac:picMk id="2" creationId="{75968FD5-EF0A-5F92-0F74-059F0324966E}"/>
          </ac:picMkLst>
        </pc:picChg>
      </pc:sldChg>
      <pc:sldChg chg="addSp delSp modSp add mod">
        <pc:chgData name="ULStudent:ALAN.O'DOHERTY" userId="7bb2462d-5380-4d32-b881-8b856e24f4b4" providerId="ADAL" clId="{44BE57B0-D8DF-4E1C-813F-41A7D63717AB}" dt="2023-09-11T21:08:59.031" v="7557" actId="1076"/>
        <pc:sldMkLst>
          <pc:docMk/>
          <pc:sldMk cId="4267631570" sldId="602"/>
        </pc:sldMkLst>
        <pc:spChg chg="add del mod">
          <ac:chgData name="ULStudent:ALAN.O'DOHERTY" userId="7bb2462d-5380-4d32-b881-8b856e24f4b4" providerId="ADAL" clId="{44BE57B0-D8DF-4E1C-813F-41A7D63717AB}" dt="2023-09-11T21:07:38.036" v="7544" actId="21"/>
          <ac:spMkLst>
            <pc:docMk/>
            <pc:sldMk cId="4267631570" sldId="602"/>
            <ac:spMk id="2" creationId="{B866EB8D-CB84-E5EC-F2F5-5E287D53A29C}"/>
          </ac:spMkLst>
        </pc:spChg>
        <pc:spChg chg="add mod">
          <ac:chgData name="ULStudent:ALAN.O'DOHERTY" userId="7bb2462d-5380-4d32-b881-8b856e24f4b4" providerId="ADAL" clId="{44BE57B0-D8DF-4E1C-813F-41A7D63717AB}" dt="2023-09-11T21:08:38.781" v="7555" actId="14100"/>
          <ac:spMkLst>
            <pc:docMk/>
            <pc:sldMk cId="4267631570" sldId="602"/>
            <ac:spMk id="6" creationId="{7BAB68BA-A0BE-A9DB-93E1-03129970C7BB}"/>
          </ac:spMkLst>
        </pc:spChg>
        <pc:spChg chg="add mod">
          <ac:chgData name="ULStudent:ALAN.O'DOHERTY" userId="7bb2462d-5380-4d32-b881-8b856e24f4b4" providerId="ADAL" clId="{44BE57B0-D8DF-4E1C-813F-41A7D63717AB}" dt="2023-09-11T21:08:59.031" v="7557" actId="1076"/>
          <ac:spMkLst>
            <pc:docMk/>
            <pc:sldMk cId="4267631570" sldId="602"/>
            <ac:spMk id="8" creationId="{878E0D37-708D-4195-8F4C-FBA9D0507AFC}"/>
          </ac:spMkLst>
        </pc:spChg>
        <pc:spChg chg="del mod">
          <ac:chgData name="ULStudent:ALAN.O'DOHERTY" userId="7bb2462d-5380-4d32-b881-8b856e24f4b4" providerId="ADAL" clId="{44BE57B0-D8DF-4E1C-813F-41A7D63717AB}" dt="2023-09-11T21:07:21.861" v="7540" actId="21"/>
          <ac:spMkLst>
            <pc:docMk/>
            <pc:sldMk cId="4267631570" sldId="602"/>
            <ac:spMk id="222" creationId="{00000000-0000-0000-0000-000000000000}"/>
          </ac:spMkLst>
        </pc:spChg>
        <pc:picChg chg="add mod">
          <ac:chgData name="ULStudent:ALAN.O'DOHERTY" userId="7bb2462d-5380-4d32-b881-8b856e24f4b4" providerId="ADAL" clId="{44BE57B0-D8DF-4E1C-813F-41A7D63717AB}" dt="2023-09-11T21:07:44.014" v="7546" actId="1076"/>
          <ac:picMkLst>
            <pc:docMk/>
            <pc:sldMk cId="4267631570" sldId="602"/>
            <ac:picMk id="3" creationId="{FCAE0431-2A1E-D747-BF91-45D5AED02438}"/>
          </ac:picMkLst>
        </pc:picChg>
        <pc:picChg chg="add mod">
          <ac:chgData name="ULStudent:ALAN.O'DOHERTY" userId="7bb2462d-5380-4d32-b881-8b856e24f4b4" providerId="ADAL" clId="{44BE57B0-D8DF-4E1C-813F-41A7D63717AB}" dt="2023-09-11T21:08:13.601" v="7550" actId="1076"/>
          <ac:picMkLst>
            <pc:docMk/>
            <pc:sldMk cId="4267631570" sldId="602"/>
            <ac:picMk id="4" creationId="{886F2620-19EB-C9CB-78B6-F1D33047BB3C}"/>
          </ac:picMkLst>
        </pc:picChg>
      </pc:sldChg>
      <pc:sldChg chg="addSp delSp modSp add mod modAnim">
        <pc:chgData name="ULStudent:ALAN.O'DOHERTY" userId="7bb2462d-5380-4d32-b881-8b856e24f4b4" providerId="ADAL" clId="{44BE57B0-D8DF-4E1C-813F-41A7D63717AB}" dt="2023-09-12T11:28:29.174" v="11620"/>
        <pc:sldMkLst>
          <pc:docMk/>
          <pc:sldMk cId="2928051946" sldId="603"/>
        </pc:sldMkLst>
        <pc:spChg chg="add del mod">
          <ac:chgData name="ULStudent:ALAN.O'DOHERTY" userId="7bb2462d-5380-4d32-b881-8b856e24f4b4" providerId="ADAL" clId="{44BE57B0-D8DF-4E1C-813F-41A7D63717AB}" dt="2023-09-11T21:28:30.693" v="7794" actId="21"/>
          <ac:spMkLst>
            <pc:docMk/>
            <pc:sldMk cId="2928051946" sldId="603"/>
            <ac:spMk id="2" creationId="{586FAB8B-9E70-8F6A-6C29-5C1B4402FE9A}"/>
          </ac:spMkLst>
        </pc:spChg>
        <pc:spChg chg="add mod">
          <ac:chgData name="ULStudent:ALAN.O'DOHERTY" userId="7bb2462d-5380-4d32-b881-8b856e24f4b4" providerId="ADAL" clId="{44BE57B0-D8DF-4E1C-813F-41A7D63717AB}" dt="2023-09-12T11:26:24.068" v="11611" actId="20577"/>
          <ac:spMkLst>
            <pc:docMk/>
            <pc:sldMk cId="2928051946" sldId="603"/>
            <ac:spMk id="5" creationId="{48213816-5DEA-283D-B68D-5C58EE257606}"/>
          </ac:spMkLst>
        </pc:spChg>
        <pc:spChg chg="mod">
          <ac:chgData name="ULStudent:ALAN.O'DOHERTY" userId="7bb2462d-5380-4d32-b881-8b856e24f4b4" providerId="ADAL" clId="{44BE57B0-D8DF-4E1C-813F-41A7D63717AB}" dt="2023-09-11T21:28:19.662" v="7791" actId="20577"/>
          <ac:spMkLst>
            <pc:docMk/>
            <pc:sldMk cId="2928051946" sldId="603"/>
            <ac:spMk id="221" creationId="{00000000-0000-0000-0000-000000000000}"/>
          </ac:spMkLst>
        </pc:spChg>
        <pc:spChg chg="del mod">
          <ac:chgData name="ULStudent:ALAN.O'DOHERTY" userId="7bb2462d-5380-4d32-b881-8b856e24f4b4" providerId="ADAL" clId="{44BE57B0-D8DF-4E1C-813F-41A7D63717AB}" dt="2023-09-11T21:28:26.647" v="7792" actId="21"/>
          <ac:spMkLst>
            <pc:docMk/>
            <pc:sldMk cId="2928051946" sldId="603"/>
            <ac:spMk id="222" creationId="{00000000-0000-0000-0000-000000000000}"/>
          </ac:spMkLst>
        </pc:spChg>
        <pc:picChg chg="add mod ord">
          <ac:chgData name="ULStudent:ALAN.O'DOHERTY" userId="7bb2462d-5380-4d32-b881-8b856e24f4b4" providerId="ADAL" clId="{44BE57B0-D8DF-4E1C-813F-41A7D63717AB}" dt="2023-09-12T11:27:39.583" v="11616" actId="167"/>
          <ac:picMkLst>
            <pc:docMk/>
            <pc:sldMk cId="2928051946" sldId="603"/>
            <ac:picMk id="3" creationId="{DB8608E0-D496-29F3-E08D-BAC0180595BF}"/>
          </ac:picMkLst>
        </pc:picChg>
      </pc:sldChg>
      <pc:sldChg chg="new del">
        <pc:chgData name="ULStudent:ALAN.O'DOHERTY" userId="7bb2462d-5380-4d32-b881-8b856e24f4b4" providerId="ADAL" clId="{44BE57B0-D8DF-4E1C-813F-41A7D63717AB}" dt="2023-09-11T21:10:20.131" v="7563" actId="47"/>
        <pc:sldMkLst>
          <pc:docMk/>
          <pc:sldMk cId="894830811" sldId="604"/>
        </pc:sldMkLst>
      </pc:sldChg>
      <pc:sldChg chg="addSp delSp modSp add mod modAnim">
        <pc:chgData name="ULStudent:ALAN.O'DOHERTY" userId="7bb2462d-5380-4d32-b881-8b856e24f4b4" providerId="ADAL" clId="{44BE57B0-D8DF-4E1C-813F-41A7D63717AB}" dt="2023-09-12T11:21:40.408" v="11444"/>
        <pc:sldMkLst>
          <pc:docMk/>
          <pc:sldMk cId="3485290706" sldId="604"/>
        </pc:sldMkLst>
        <pc:spChg chg="add del mod">
          <ac:chgData name="ULStudent:ALAN.O'DOHERTY" userId="7bb2462d-5380-4d32-b881-8b856e24f4b4" providerId="ADAL" clId="{44BE57B0-D8DF-4E1C-813F-41A7D63717AB}" dt="2023-09-11T21:12:47.821" v="7579" actId="21"/>
          <ac:spMkLst>
            <pc:docMk/>
            <pc:sldMk cId="3485290706" sldId="604"/>
            <ac:spMk id="4" creationId="{F3C38708-621A-0892-7099-8EE7B78280D0}"/>
          </ac:spMkLst>
        </pc:spChg>
        <pc:spChg chg="add mod">
          <ac:chgData name="ULStudent:ALAN.O'DOHERTY" userId="7bb2462d-5380-4d32-b881-8b856e24f4b4" providerId="ADAL" clId="{44BE57B0-D8DF-4E1C-813F-41A7D63717AB}" dt="2023-09-12T11:21:01.868" v="11438" actId="14100"/>
          <ac:spMkLst>
            <pc:docMk/>
            <pc:sldMk cId="3485290706" sldId="604"/>
            <ac:spMk id="6" creationId="{BE120D2A-E45E-FA44-2C9B-A25A381DB624}"/>
          </ac:spMkLst>
        </pc:spChg>
        <pc:spChg chg="del mod">
          <ac:chgData name="ULStudent:ALAN.O'DOHERTY" userId="7bb2462d-5380-4d32-b881-8b856e24f4b4" providerId="ADAL" clId="{44BE57B0-D8DF-4E1C-813F-41A7D63717AB}" dt="2023-09-11T21:12:43.717" v="7577" actId="21"/>
          <ac:spMkLst>
            <pc:docMk/>
            <pc:sldMk cId="3485290706" sldId="604"/>
            <ac:spMk id="222" creationId="{00000000-0000-0000-0000-000000000000}"/>
          </ac:spMkLst>
        </pc:spChg>
        <pc:picChg chg="del">
          <ac:chgData name="ULStudent:ALAN.O'DOHERTY" userId="7bb2462d-5380-4d32-b881-8b856e24f4b4" providerId="ADAL" clId="{44BE57B0-D8DF-4E1C-813F-41A7D63717AB}" dt="2023-09-11T21:10:29.099" v="7567" actId="478"/>
          <ac:picMkLst>
            <pc:docMk/>
            <pc:sldMk cId="3485290706" sldId="604"/>
            <ac:picMk id="2" creationId="{75968FD5-EF0A-5F92-0F74-059F0324966E}"/>
          </ac:picMkLst>
        </pc:picChg>
        <pc:picChg chg="add mod">
          <ac:chgData name="ULStudent:ALAN.O'DOHERTY" userId="7bb2462d-5380-4d32-b881-8b856e24f4b4" providerId="ADAL" clId="{44BE57B0-D8DF-4E1C-813F-41A7D63717AB}" dt="2023-09-12T11:20:57.577" v="11437" actId="14100"/>
          <ac:picMkLst>
            <pc:docMk/>
            <pc:sldMk cId="3485290706" sldId="604"/>
            <ac:picMk id="3" creationId="{BA019CFF-6834-7315-21DC-64C1B1DB2964}"/>
          </ac:picMkLst>
        </pc:picChg>
      </pc:sldChg>
      <pc:sldChg chg="modSp add del mod">
        <pc:chgData name="ULStudent:ALAN.O'DOHERTY" userId="7bb2462d-5380-4d32-b881-8b856e24f4b4" providerId="ADAL" clId="{44BE57B0-D8DF-4E1C-813F-41A7D63717AB}" dt="2023-09-11T22:13:50.134" v="8388" actId="47"/>
        <pc:sldMkLst>
          <pc:docMk/>
          <pc:sldMk cId="2851033160" sldId="605"/>
        </pc:sldMkLst>
        <pc:spChg chg="mod">
          <ac:chgData name="ULStudent:ALAN.O'DOHERTY" userId="7bb2462d-5380-4d32-b881-8b856e24f4b4" providerId="ADAL" clId="{44BE57B0-D8DF-4E1C-813F-41A7D63717AB}" dt="2023-09-11T21:23:18.376" v="7752" actId="27636"/>
          <ac:spMkLst>
            <pc:docMk/>
            <pc:sldMk cId="2851033160" sldId="605"/>
            <ac:spMk id="4" creationId="{95487D82-DD10-B047-8370-CE6C291F6CFB}"/>
          </ac:spMkLst>
        </pc:spChg>
        <pc:spChg chg="mod">
          <ac:chgData name="ULStudent:ALAN.O'DOHERTY" userId="7bb2462d-5380-4d32-b881-8b856e24f4b4" providerId="ADAL" clId="{44BE57B0-D8DF-4E1C-813F-41A7D63717AB}" dt="2023-09-11T21:23:18.361" v="7751" actId="27636"/>
          <ac:spMkLst>
            <pc:docMk/>
            <pc:sldMk cId="2851033160" sldId="605"/>
            <ac:spMk id="5" creationId="{8FD3261E-0523-F140-AE6F-E3AF15F9559F}"/>
          </ac:spMkLst>
        </pc:spChg>
      </pc:sldChg>
      <pc:sldChg chg="modSp add del mod">
        <pc:chgData name="ULStudent:ALAN.O'DOHERTY" userId="7bb2462d-5380-4d32-b881-8b856e24f4b4" providerId="ADAL" clId="{44BE57B0-D8DF-4E1C-813F-41A7D63717AB}" dt="2023-09-11T22:13:50.535" v="8389" actId="47"/>
        <pc:sldMkLst>
          <pc:docMk/>
          <pc:sldMk cId="1593037348" sldId="606"/>
        </pc:sldMkLst>
        <pc:spChg chg="mod">
          <ac:chgData name="ULStudent:ALAN.O'DOHERTY" userId="7bb2462d-5380-4d32-b881-8b856e24f4b4" providerId="ADAL" clId="{44BE57B0-D8DF-4E1C-813F-41A7D63717AB}" dt="2023-09-11T21:23:18.392" v="7754" actId="27636"/>
          <ac:spMkLst>
            <pc:docMk/>
            <pc:sldMk cId="1593037348" sldId="606"/>
            <ac:spMk id="4" creationId="{CA060BD2-C39D-FF4B-A614-558B18BC1B88}"/>
          </ac:spMkLst>
        </pc:spChg>
        <pc:spChg chg="mod">
          <ac:chgData name="ULStudent:ALAN.O'DOHERTY" userId="7bb2462d-5380-4d32-b881-8b856e24f4b4" providerId="ADAL" clId="{44BE57B0-D8DF-4E1C-813F-41A7D63717AB}" dt="2023-09-11T21:23:18.392" v="7753" actId="27636"/>
          <ac:spMkLst>
            <pc:docMk/>
            <pc:sldMk cId="1593037348" sldId="606"/>
            <ac:spMk id="5" creationId="{2D0DE55C-7DBB-D644-985E-DB5B79B36A9A}"/>
          </ac:spMkLst>
        </pc:spChg>
      </pc:sldChg>
      <pc:sldChg chg="modSp add del mod">
        <pc:chgData name="ULStudent:ALAN.O'DOHERTY" userId="7bb2462d-5380-4d32-b881-8b856e24f4b4" providerId="ADAL" clId="{44BE57B0-D8DF-4E1C-813F-41A7D63717AB}" dt="2023-09-11T22:13:51.052" v="8390" actId="47"/>
        <pc:sldMkLst>
          <pc:docMk/>
          <pc:sldMk cId="826798119" sldId="607"/>
        </pc:sldMkLst>
        <pc:spChg chg="mod">
          <ac:chgData name="ULStudent:ALAN.O'DOHERTY" userId="7bb2462d-5380-4d32-b881-8b856e24f4b4" providerId="ADAL" clId="{44BE57B0-D8DF-4E1C-813F-41A7D63717AB}" dt="2023-09-11T21:23:18.414" v="7756" actId="27636"/>
          <ac:spMkLst>
            <pc:docMk/>
            <pc:sldMk cId="826798119" sldId="607"/>
            <ac:spMk id="4" creationId="{6DCE2BF5-203D-B54E-94FD-8B3152A55337}"/>
          </ac:spMkLst>
        </pc:spChg>
        <pc:spChg chg="mod">
          <ac:chgData name="ULStudent:ALAN.O'DOHERTY" userId="7bb2462d-5380-4d32-b881-8b856e24f4b4" providerId="ADAL" clId="{44BE57B0-D8DF-4E1C-813F-41A7D63717AB}" dt="2023-09-11T21:23:18.414" v="7755" actId="27636"/>
          <ac:spMkLst>
            <pc:docMk/>
            <pc:sldMk cId="826798119" sldId="607"/>
            <ac:spMk id="5" creationId="{3561A97F-8AAB-F44D-8E1D-6BACD312745E}"/>
          </ac:spMkLst>
        </pc:spChg>
      </pc:sldChg>
      <pc:sldChg chg="modSp add del mod">
        <pc:chgData name="ULStudent:ALAN.O'DOHERTY" userId="7bb2462d-5380-4d32-b881-8b856e24f4b4" providerId="ADAL" clId="{44BE57B0-D8DF-4E1C-813F-41A7D63717AB}" dt="2023-09-11T22:14:19.873" v="8396" actId="47"/>
        <pc:sldMkLst>
          <pc:docMk/>
          <pc:sldMk cId="306732274" sldId="608"/>
        </pc:sldMkLst>
        <pc:spChg chg="mod">
          <ac:chgData name="ULStudent:ALAN.O'DOHERTY" userId="7bb2462d-5380-4d32-b881-8b856e24f4b4" providerId="ADAL" clId="{44BE57B0-D8DF-4E1C-813F-41A7D63717AB}" dt="2023-09-11T21:23:18.445" v="7759" actId="27636"/>
          <ac:spMkLst>
            <pc:docMk/>
            <pc:sldMk cId="306732274" sldId="608"/>
            <ac:spMk id="4" creationId="{63F80363-E7C4-C448-A236-A5C995B9978A}"/>
          </ac:spMkLst>
        </pc:spChg>
        <pc:spChg chg="mod">
          <ac:chgData name="ULStudent:ALAN.O'DOHERTY" userId="7bb2462d-5380-4d32-b881-8b856e24f4b4" providerId="ADAL" clId="{44BE57B0-D8DF-4E1C-813F-41A7D63717AB}" dt="2023-09-11T21:23:18.445" v="7760" actId="27636"/>
          <ac:spMkLst>
            <pc:docMk/>
            <pc:sldMk cId="306732274" sldId="608"/>
            <ac:spMk id="5" creationId="{C73D0F10-607B-1640-9DAF-4666BDE0A9CB}"/>
          </ac:spMkLst>
        </pc:spChg>
      </pc:sldChg>
      <pc:sldChg chg="modSp add del mod">
        <pc:chgData name="ULStudent:ALAN.O'DOHERTY" userId="7bb2462d-5380-4d32-b881-8b856e24f4b4" providerId="ADAL" clId="{44BE57B0-D8DF-4E1C-813F-41A7D63717AB}" dt="2023-09-11T22:14:20.630" v="8397" actId="47"/>
        <pc:sldMkLst>
          <pc:docMk/>
          <pc:sldMk cId="1110750016" sldId="609"/>
        </pc:sldMkLst>
        <pc:spChg chg="mod">
          <ac:chgData name="ULStudent:ALAN.O'DOHERTY" userId="7bb2462d-5380-4d32-b881-8b856e24f4b4" providerId="ADAL" clId="{44BE57B0-D8DF-4E1C-813F-41A7D63717AB}" dt="2023-09-11T21:23:18.514" v="7761" actId="27636"/>
          <ac:spMkLst>
            <pc:docMk/>
            <pc:sldMk cId="1110750016" sldId="609"/>
            <ac:spMk id="4" creationId="{C10A477F-84B5-4E41-8A8F-74AD6398B28C}"/>
          </ac:spMkLst>
        </pc:spChg>
        <pc:spChg chg="mod">
          <ac:chgData name="ULStudent:ALAN.O'DOHERTY" userId="7bb2462d-5380-4d32-b881-8b856e24f4b4" providerId="ADAL" clId="{44BE57B0-D8DF-4E1C-813F-41A7D63717AB}" dt="2023-09-11T21:23:18.514" v="7762" actId="27636"/>
          <ac:spMkLst>
            <pc:docMk/>
            <pc:sldMk cId="1110750016" sldId="609"/>
            <ac:spMk id="5" creationId="{D4584282-52E6-A946-A6A6-F952F4EA1E64}"/>
          </ac:spMkLst>
        </pc:spChg>
      </pc:sldChg>
      <pc:sldChg chg="modSp add del mod">
        <pc:chgData name="ULStudent:ALAN.O'DOHERTY" userId="7bb2462d-5380-4d32-b881-8b856e24f4b4" providerId="ADAL" clId="{44BE57B0-D8DF-4E1C-813F-41A7D63717AB}" dt="2023-09-11T22:14:21.378" v="8398" actId="47"/>
        <pc:sldMkLst>
          <pc:docMk/>
          <pc:sldMk cId="1383333621" sldId="610"/>
        </pc:sldMkLst>
        <pc:spChg chg="mod">
          <ac:chgData name="ULStudent:ALAN.O'DOHERTY" userId="7bb2462d-5380-4d32-b881-8b856e24f4b4" providerId="ADAL" clId="{44BE57B0-D8DF-4E1C-813F-41A7D63717AB}" dt="2023-09-11T21:23:18.546" v="7764" actId="27636"/>
          <ac:spMkLst>
            <pc:docMk/>
            <pc:sldMk cId="1383333621" sldId="610"/>
            <ac:spMk id="4" creationId="{F65629A3-38F6-1946-BBCC-D19E83ED50A0}"/>
          </ac:spMkLst>
        </pc:spChg>
        <pc:spChg chg="mod">
          <ac:chgData name="ULStudent:ALAN.O'DOHERTY" userId="7bb2462d-5380-4d32-b881-8b856e24f4b4" providerId="ADAL" clId="{44BE57B0-D8DF-4E1C-813F-41A7D63717AB}" dt="2023-09-11T21:23:18.546" v="7763" actId="27636"/>
          <ac:spMkLst>
            <pc:docMk/>
            <pc:sldMk cId="1383333621" sldId="610"/>
            <ac:spMk id="5" creationId="{CEEA85F3-0793-D443-89DE-0B026E6581FC}"/>
          </ac:spMkLst>
        </pc:spChg>
      </pc:sldChg>
      <pc:sldChg chg="modSp add del mod">
        <pc:chgData name="ULStudent:ALAN.O'DOHERTY" userId="7bb2462d-5380-4d32-b881-8b856e24f4b4" providerId="ADAL" clId="{44BE57B0-D8DF-4E1C-813F-41A7D63717AB}" dt="2023-09-11T22:14:21.932" v="8399" actId="47"/>
        <pc:sldMkLst>
          <pc:docMk/>
          <pc:sldMk cId="907980233" sldId="611"/>
        </pc:sldMkLst>
        <pc:spChg chg="mod">
          <ac:chgData name="ULStudent:ALAN.O'DOHERTY" userId="7bb2462d-5380-4d32-b881-8b856e24f4b4" providerId="ADAL" clId="{44BE57B0-D8DF-4E1C-813F-41A7D63717AB}" dt="2023-09-11T21:23:18.592" v="7765" actId="27636"/>
          <ac:spMkLst>
            <pc:docMk/>
            <pc:sldMk cId="907980233" sldId="611"/>
            <ac:spMk id="4" creationId="{5B753254-8011-F048-A8FF-C92486DEE47F}"/>
          </ac:spMkLst>
        </pc:spChg>
        <pc:spChg chg="mod">
          <ac:chgData name="ULStudent:ALAN.O'DOHERTY" userId="7bb2462d-5380-4d32-b881-8b856e24f4b4" providerId="ADAL" clId="{44BE57B0-D8DF-4E1C-813F-41A7D63717AB}" dt="2023-09-11T21:23:18.592" v="7766" actId="27636"/>
          <ac:spMkLst>
            <pc:docMk/>
            <pc:sldMk cId="907980233" sldId="611"/>
            <ac:spMk id="5" creationId="{A18CF299-DFD2-DD46-BCEA-A532F2EF10D1}"/>
          </ac:spMkLst>
        </pc:spChg>
      </pc:sldChg>
      <pc:sldChg chg="modSp add del mod">
        <pc:chgData name="ULStudent:ALAN.O'DOHERTY" userId="7bb2462d-5380-4d32-b881-8b856e24f4b4" providerId="ADAL" clId="{44BE57B0-D8DF-4E1C-813F-41A7D63717AB}" dt="2023-09-11T22:14:22.411" v="8400" actId="47"/>
        <pc:sldMkLst>
          <pc:docMk/>
          <pc:sldMk cId="3349210018" sldId="612"/>
        </pc:sldMkLst>
        <pc:spChg chg="mod">
          <ac:chgData name="ULStudent:ALAN.O'DOHERTY" userId="7bb2462d-5380-4d32-b881-8b856e24f4b4" providerId="ADAL" clId="{44BE57B0-D8DF-4E1C-813F-41A7D63717AB}" dt="2023-09-11T21:23:18.615" v="7768" actId="27636"/>
          <ac:spMkLst>
            <pc:docMk/>
            <pc:sldMk cId="3349210018" sldId="612"/>
            <ac:spMk id="4" creationId="{6CEA5D74-3A8E-8B42-BF9A-F66A86817F2C}"/>
          </ac:spMkLst>
        </pc:spChg>
        <pc:spChg chg="mod">
          <ac:chgData name="ULStudent:ALAN.O'DOHERTY" userId="7bb2462d-5380-4d32-b881-8b856e24f4b4" providerId="ADAL" clId="{44BE57B0-D8DF-4E1C-813F-41A7D63717AB}" dt="2023-09-11T21:23:18.608" v="7767" actId="27636"/>
          <ac:spMkLst>
            <pc:docMk/>
            <pc:sldMk cId="3349210018" sldId="612"/>
            <ac:spMk id="5" creationId="{85854826-D249-4549-963C-5B22F2CA3A6A}"/>
          </ac:spMkLst>
        </pc:spChg>
      </pc:sldChg>
      <pc:sldChg chg="modSp add del mod">
        <pc:chgData name="ULStudent:ALAN.O'DOHERTY" userId="7bb2462d-5380-4d32-b881-8b856e24f4b4" providerId="ADAL" clId="{44BE57B0-D8DF-4E1C-813F-41A7D63717AB}" dt="2023-09-11T22:14:22.834" v="8401" actId="47"/>
        <pc:sldMkLst>
          <pc:docMk/>
          <pc:sldMk cId="2064981721" sldId="613"/>
        </pc:sldMkLst>
        <pc:spChg chg="mod">
          <ac:chgData name="ULStudent:ALAN.O'DOHERTY" userId="7bb2462d-5380-4d32-b881-8b856e24f4b4" providerId="ADAL" clId="{44BE57B0-D8DF-4E1C-813F-41A7D63717AB}" dt="2023-09-11T21:23:18.646" v="7770" actId="27636"/>
          <ac:spMkLst>
            <pc:docMk/>
            <pc:sldMk cId="2064981721" sldId="613"/>
            <ac:spMk id="4" creationId="{C322BF6B-6A88-974B-A3AB-D42192C8FCFC}"/>
          </ac:spMkLst>
        </pc:spChg>
        <pc:spChg chg="mod">
          <ac:chgData name="ULStudent:ALAN.O'DOHERTY" userId="7bb2462d-5380-4d32-b881-8b856e24f4b4" providerId="ADAL" clId="{44BE57B0-D8DF-4E1C-813F-41A7D63717AB}" dt="2023-09-11T21:23:18.630" v="7769" actId="27636"/>
          <ac:spMkLst>
            <pc:docMk/>
            <pc:sldMk cId="2064981721" sldId="613"/>
            <ac:spMk id="5" creationId="{F807D593-CA03-2447-BDAF-C4BDA3210079}"/>
          </ac:spMkLst>
        </pc:spChg>
      </pc:sldChg>
      <pc:sldChg chg="modSp add del mod">
        <pc:chgData name="ULStudent:ALAN.O'DOHERTY" userId="7bb2462d-5380-4d32-b881-8b856e24f4b4" providerId="ADAL" clId="{44BE57B0-D8DF-4E1C-813F-41A7D63717AB}" dt="2023-09-11T22:14:23.598" v="8402" actId="47"/>
        <pc:sldMkLst>
          <pc:docMk/>
          <pc:sldMk cId="889888724" sldId="614"/>
        </pc:sldMkLst>
        <pc:spChg chg="mod">
          <ac:chgData name="ULStudent:ALAN.O'DOHERTY" userId="7bb2462d-5380-4d32-b881-8b856e24f4b4" providerId="ADAL" clId="{44BE57B0-D8DF-4E1C-813F-41A7D63717AB}" dt="2023-09-11T21:23:18.661" v="7771" actId="27636"/>
          <ac:spMkLst>
            <pc:docMk/>
            <pc:sldMk cId="889888724" sldId="614"/>
            <ac:spMk id="4" creationId="{53D6C713-07F4-9E45-B3E5-225DBE893D29}"/>
          </ac:spMkLst>
        </pc:spChg>
      </pc:sldChg>
      <pc:sldChg chg="addSp delSp modSp add mod modAnim modNotesTx">
        <pc:chgData name="ULStudent:ALAN.O'DOHERTY" userId="7bb2462d-5380-4d32-b881-8b856e24f4b4" providerId="ADAL" clId="{44BE57B0-D8DF-4E1C-813F-41A7D63717AB}" dt="2023-09-12T11:57:07.091" v="12155"/>
        <pc:sldMkLst>
          <pc:docMk/>
          <pc:sldMk cId="2731777522" sldId="615"/>
        </pc:sldMkLst>
        <pc:spChg chg="add mod">
          <ac:chgData name="ULStudent:ALAN.O'DOHERTY" userId="7bb2462d-5380-4d32-b881-8b856e24f4b4" providerId="ADAL" clId="{44BE57B0-D8DF-4E1C-813F-41A7D63717AB}" dt="2023-09-12T11:56:27.255" v="12150" actId="20577"/>
          <ac:spMkLst>
            <pc:docMk/>
            <pc:sldMk cId="2731777522" sldId="615"/>
            <ac:spMk id="4" creationId="{A1B95683-0D55-3412-895B-2D91221C660D}"/>
          </ac:spMkLst>
        </pc:spChg>
        <pc:spChg chg="del mod">
          <ac:chgData name="ULStudent:ALAN.O'DOHERTY" userId="7bb2462d-5380-4d32-b881-8b856e24f4b4" providerId="ADAL" clId="{44BE57B0-D8DF-4E1C-813F-41A7D63717AB}" dt="2023-09-11T21:29:25.020" v="7806"/>
          <ac:spMkLst>
            <pc:docMk/>
            <pc:sldMk cId="2731777522" sldId="615"/>
            <ac:spMk id="5" creationId="{48213816-5DEA-283D-B68D-5C58EE257606}"/>
          </ac:spMkLst>
        </pc:spChg>
        <pc:spChg chg="add mod">
          <ac:chgData name="ULStudent:ALAN.O'DOHERTY" userId="7bb2462d-5380-4d32-b881-8b856e24f4b4" providerId="ADAL" clId="{44BE57B0-D8DF-4E1C-813F-41A7D63717AB}" dt="2023-09-12T11:55:58.870" v="12140" actId="113"/>
          <ac:spMkLst>
            <pc:docMk/>
            <pc:sldMk cId="2731777522" sldId="615"/>
            <ac:spMk id="6" creationId="{2E5BFB9F-78AD-280E-C0E3-22DE08DC411A}"/>
          </ac:spMkLst>
        </pc:spChg>
        <pc:spChg chg="add mod">
          <ac:chgData name="ULStudent:ALAN.O'DOHERTY" userId="7bb2462d-5380-4d32-b881-8b856e24f4b4" providerId="ADAL" clId="{44BE57B0-D8DF-4E1C-813F-41A7D63717AB}" dt="2023-09-12T11:55:25.475" v="12134" actId="1076"/>
          <ac:spMkLst>
            <pc:docMk/>
            <pc:sldMk cId="2731777522" sldId="615"/>
            <ac:spMk id="7" creationId="{62DD09CD-5756-40D2-6BF3-CFFFB7472BCE}"/>
          </ac:spMkLst>
        </pc:spChg>
        <pc:spChg chg="mod">
          <ac:chgData name="ULStudent:ALAN.O'DOHERTY" userId="7bb2462d-5380-4d32-b881-8b856e24f4b4" providerId="ADAL" clId="{44BE57B0-D8DF-4E1C-813F-41A7D63717AB}" dt="2023-09-11T21:31:11.139" v="7827" actId="20577"/>
          <ac:spMkLst>
            <pc:docMk/>
            <pc:sldMk cId="2731777522" sldId="615"/>
            <ac:spMk id="221" creationId="{00000000-0000-0000-0000-000000000000}"/>
          </ac:spMkLst>
        </pc:spChg>
        <pc:picChg chg="add mod">
          <ac:chgData name="ULStudent:ALAN.O'DOHERTY" userId="7bb2462d-5380-4d32-b881-8b856e24f4b4" providerId="ADAL" clId="{44BE57B0-D8DF-4E1C-813F-41A7D63717AB}" dt="2023-09-12T11:54:30.563" v="12106" actId="14100"/>
          <ac:picMkLst>
            <pc:docMk/>
            <pc:sldMk cId="2731777522" sldId="615"/>
            <ac:picMk id="2" creationId="{D0E8C286-D653-4682-8EC9-0BCC6F57C207}"/>
          </ac:picMkLst>
        </pc:picChg>
        <pc:picChg chg="del">
          <ac:chgData name="ULStudent:ALAN.O'DOHERTY" userId="7bb2462d-5380-4d32-b881-8b856e24f4b4" providerId="ADAL" clId="{44BE57B0-D8DF-4E1C-813F-41A7D63717AB}" dt="2023-09-11T21:29:38.620" v="7807" actId="478"/>
          <ac:picMkLst>
            <pc:docMk/>
            <pc:sldMk cId="2731777522" sldId="615"/>
            <ac:picMk id="3" creationId="{DB8608E0-D496-29F3-E08D-BAC0180595BF}"/>
          </ac:picMkLst>
        </pc:picChg>
      </pc:sldChg>
      <pc:sldChg chg="add del">
        <pc:chgData name="ULStudent:ALAN.O'DOHERTY" userId="7bb2462d-5380-4d32-b881-8b856e24f4b4" providerId="ADAL" clId="{44BE57B0-D8DF-4E1C-813F-41A7D63717AB}" dt="2023-09-11T21:47:10.724" v="8067" actId="47"/>
        <pc:sldMkLst>
          <pc:docMk/>
          <pc:sldMk cId="3431269688" sldId="616"/>
        </pc:sldMkLst>
      </pc:sldChg>
      <pc:sldChg chg="add del">
        <pc:chgData name="ULStudent:ALAN.O'DOHERTY" userId="7bb2462d-5380-4d32-b881-8b856e24f4b4" providerId="ADAL" clId="{44BE57B0-D8DF-4E1C-813F-41A7D63717AB}" dt="2023-09-11T21:50:42.929" v="8094" actId="47"/>
        <pc:sldMkLst>
          <pc:docMk/>
          <pc:sldMk cId="2472542365" sldId="617"/>
        </pc:sldMkLst>
      </pc:sldChg>
      <pc:sldChg chg="add del">
        <pc:chgData name="ULStudent:ALAN.O'DOHERTY" userId="7bb2462d-5380-4d32-b881-8b856e24f4b4" providerId="ADAL" clId="{44BE57B0-D8DF-4E1C-813F-41A7D63717AB}" dt="2023-09-11T21:58:37.209" v="8157" actId="47"/>
        <pc:sldMkLst>
          <pc:docMk/>
          <pc:sldMk cId="3731372430" sldId="618"/>
        </pc:sldMkLst>
      </pc:sldChg>
      <pc:sldChg chg="add del">
        <pc:chgData name="ULStudent:ALAN.O'DOHERTY" userId="7bb2462d-5380-4d32-b881-8b856e24f4b4" providerId="ADAL" clId="{44BE57B0-D8DF-4E1C-813F-41A7D63717AB}" dt="2023-09-11T22:03:32.353" v="8180" actId="47"/>
        <pc:sldMkLst>
          <pc:docMk/>
          <pc:sldMk cId="2326314686" sldId="619"/>
        </pc:sldMkLst>
      </pc:sldChg>
      <pc:sldChg chg="add del">
        <pc:chgData name="ULStudent:ALAN.O'DOHERTY" userId="7bb2462d-5380-4d32-b881-8b856e24f4b4" providerId="ADAL" clId="{44BE57B0-D8DF-4E1C-813F-41A7D63717AB}" dt="2023-09-11T22:08:22.332" v="8381" actId="47"/>
        <pc:sldMkLst>
          <pc:docMk/>
          <pc:sldMk cId="1033140509" sldId="620"/>
        </pc:sldMkLst>
      </pc:sldChg>
      <pc:sldChg chg="add del ord">
        <pc:chgData name="ULStudent:ALAN.O'DOHERTY" userId="7bb2462d-5380-4d32-b881-8b856e24f4b4" providerId="ADAL" clId="{44BE57B0-D8DF-4E1C-813F-41A7D63717AB}" dt="2023-09-11T21:47:11.695" v="8068" actId="47"/>
        <pc:sldMkLst>
          <pc:docMk/>
          <pc:sldMk cId="1046342482" sldId="621"/>
        </pc:sldMkLst>
      </pc:sldChg>
      <pc:sldChg chg="add del ord">
        <pc:chgData name="ULStudent:ALAN.O'DOHERTY" userId="7bb2462d-5380-4d32-b881-8b856e24f4b4" providerId="ADAL" clId="{44BE57B0-D8DF-4E1C-813F-41A7D63717AB}" dt="2023-09-11T21:50:44.048" v="8095" actId="47"/>
        <pc:sldMkLst>
          <pc:docMk/>
          <pc:sldMk cId="4116036920" sldId="622"/>
        </pc:sldMkLst>
      </pc:sldChg>
      <pc:sldChg chg="add del ord">
        <pc:chgData name="ULStudent:ALAN.O'DOHERTY" userId="7bb2462d-5380-4d32-b881-8b856e24f4b4" providerId="ADAL" clId="{44BE57B0-D8DF-4E1C-813F-41A7D63717AB}" dt="2023-09-11T22:03:33.671" v="8181" actId="47"/>
        <pc:sldMkLst>
          <pc:docMk/>
          <pc:sldMk cId="3774156174" sldId="623"/>
        </pc:sldMkLst>
      </pc:sldChg>
      <pc:sldChg chg="add del ord">
        <pc:chgData name="ULStudent:ALAN.O'DOHERTY" userId="7bb2462d-5380-4d32-b881-8b856e24f4b4" providerId="ADAL" clId="{44BE57B0-D8DF-4E1C-813F-41A7D63717AB}" dt="2023-09-11T21:58:38.399" v="8158" actId="47"/>
        <pc:sldMkLst>
          <pc:docMk/>
          <pc:sldMk cId="610461903" sldId="624"/>
        </pc:sldMkLst>
      </pc:sldChg>
      <pc:sldChg chg="add del">
        <pc:chgData name="ULStudent:ALAN.O'DOHERTY" userId="7bb2462d-5380-4d32-b881-8b856e24f4b4" providerId="ADAL" clId="{44BE57B0-D8DF-4E1C-813F-41A7D63717AB}" dt="2023-09-11T22:08:23.212" v="8382" actId="47"/>
        <pc:sldMkLst>
          <pc:docMk/>
          <pc:sldMk cId="212244558" sldId="625"/>
        </pc:sldMkLst>
      </pc:sldChg>
      <pc:sldChg chg="addSp delSp modSp add mod modAnim">
        <pc:chgData name="ULStudent:ALAN.O'DOHERTY" userId="7bb2462d-5380-4d32-b881-8b856e24f4b4" providerId="ADAL" clId="{44BE57B0-D8DF-4E1C-813F-41A7D63717AB}" dt="2023-09-12T11:42:57.447" v="11867" actId="113"/>
        <pc:sldMkLst>
          <pc:docMk/>
          <pc:sldMk cId="347318459" sldId="626"/>
        </pc:sldMkLst>
        <pc:spChg chg="add mod">
          <ac:chgData name="ULStudent:ALAN.O'DOHERTY" userId="7bb2462d-5380-4d32-b881-8b856e24f4b4" providerId="ADAL" clId="{44BE57B0-D8DF-4E1C-813F-41A7D63717AB}" dt="2023-09-12T11:42:57.447" v="11867" actId="113"/>
          <ac:spMkLst>
            <pc:docMk/>
            <pc:sldMk cId="347318459" sldId="626"/>
            <ac:spMk id="4" creationId="{AB834EA0-BF6E-3489-EDA0-DE11CEF37CCD}"/>
          </ac:spMkLst>
        </pc:spChg>
        <pc:spChg chg="del mod">
          <ac:chgData name="ULStudent:ALAN.O'DOHERTY" userId="7bb2462d-5380-4d32-b881-8b856e24f4b4" providerId="ADAL" clId="{44BE57B0-D8DF-4E1C-813F-41A7D63717AB}" dt="2023-09-11T21:39:42.259" v="7929"/>
          <ac:spMkLst>
            <pc:docMk/>
            <pc:sldMk cId="347318459" sldId="626"/>
            <ac:spMk id="5" creationId="{48213816-5DEA-283D-B68D-5C58EE257606}"/>
          </ac:spMkLst>
        </pc:spChg>
        <pc:spChg chg="add mod">
          <ac:chgData name="ULStudent:ALAN.O'DOHERTY" userId="7bb2462d-5380-4d32-b881-8b856e24f4b4" providerId="ADAL" clId="{44BE57B0-D8DF-4E1C-813F-41A7D63717AB}" dt="2023-09-12T11:29:35.208" v="11623" actId="2711"/>
          <ac:spMkLst>
            <pc:docMk/>
            <pc:sldMk cId="347318459" sldId="626"/>
            <ac:spMk id="9" creationId="{6DCB9EC9-BCB9-64A7-55E9-FE09398EC559}"/>
          </ac:spMkLst>
        </pc:spChg>
        <pc:spChg chg="mod">
          <ac:chgData name="ULStudent:ALAN.O'DOHERTY" userId="7bb2462d-5380-4d32-b881-8b856e24f4b4" providerId="ADAL" clId="{44BE57B0-D8DF-4E1C-813F-41A7D63717AB}" dt="2023-09-11T23:01:37.844" v="9582" actId="20577"/>
          <ac:spMkLst>
            <pc:docMk/>
            <pc:sldMk cId="347318459" sldId="626"/>
            <ac:spMk id="221" creationId="{00000000-0000-0000-0000-000000000000}"/>
          </ac:spMkLst>
        </pc:spChg>
        <pc:picChg chg="del">
          <ac:chgData name="ULStudent:ALAN.O'DOHERTY" userId="7bb2462d-5380-4d32-b881-8b856e24f4b4" providerId="ADAL" clId="{44BE57B0-D8DF-4E1C-813F-41A7D63717AB}" dt="2023-09-11T21:39:42.259" v="7927" actId="478"/>
          <ac:picMkLst>
            <pc:docMk/>
            <pc:sldMk cId="347318459" sldId="626"/>
            <ac:picMk id="3" creationId="{DB8608E0-D496-29F3-E08D-BAC0180595BF}"/>
          </ac:picMkLst>
        </pc:picChg>
        <pc:picChg chg="add mod">
          <ac:chgData name="ULStudent:ALAN.O'DOHERTY" userId="7bb2462d-5380-4d32-b881-8b856e24f4b4" providerId="ADAL" clId="{44BE57B0-D8DF-4E1C-813F-41A7D63717AB}" dt="2023-09-12T11:30:07.049" v="11633" actId="14100"/>
          <ac:picMkLst>
            <pc:docMk/>
            <pc:sldMk cId="347318459" sldId="626"/>
            <ac:picMk id="6" creationId="{C77EEE99-D73E-93DF-BA31-8BDF8D54283D}"/>
          </ac:picMkLst>
        </pc:picChg>
        <pc:picChg chg="add mod">
          <ac:chgData name="ULStudent:ALAN.O'DOHERTY" userId="7bb2462d-5380-4d32-b881-8b856e24f4b4" providerId="ADAL" clId="{44BE57B0-D8DF-4E1C-813F-41A7D63717AB}" dt="2023-09-11T21:46:11.675" v="8058" actId="1076"/>
          <ac:picMkLst>
            <pc:docMk/>
            <pc:sldMk cId="347318459" sldId="626"/>
            <ac:picMk id="7" creationId="{273FD1D8-7D67-48C4-7593-949A14F9F5D5}"/>
          </ac:picMkLst>
        </pc:picChg>
      </pc:sldChg>
      <pc:sldChg chg="addSp delSp modSp add mod delAnim modAnim">
        <pc:chgData name="ULStudent:ALAN.O'DOHERTY" userId="7bb2462d-5380-4d32-b881-8b856e24f4b4" providerId="ADAL" clId="{44BE57B0-D8DF-4E1C-813F-41A7D63717AB}" dt="2023-09-12T11:36:30.827" v="11782"/>
        <pc:sldMkLst>
          <pc:docMk/>
          <pc:sldMk cId="802905084" sldId="627"/>
        </pc:sldMkLst>
        <pc:spChg chg="del mod">
          <ac:chgData name="ULStudent:ALAN.O'DOHERTY" userId="7bb2462d-5380-4d32-b881-8b856e24f4b4" providerId="ADAL" clId="{44BE57B0-D8DF-4E1C-813F-41A7D63717AB}" dt="2023-09-11T21:48:10.565" v="8079"/>
          <ac:spMkLst>
            <pc:docMk/>
            <pc:sldMk cId="802905084" sldId="627"/>
            <ac:spMk id="4" creationId="{AB834EA0-BF6E-3489-EDA0-DE11CEF37CCD}"/>
          </ac:spMkLst>
        </pc:spChg>
        <pc:spChg chg="add mod">
          <ac:chgData name="ULStudent:ALAN.O'DOHERTY" userId="7bb2462d-5380-4d32-b881-8b856e24f4b4" providerId="ADAL" clId="{44BE57B0-D8DF-4E1C-813F-41A7D63717AB}" dt="2023-09-12T11:35:32.575" v="11773" actId="207"/>
          <ac:spMkLst>
            <pc:docMk/>
            <pc:sldMk cId="802905084" sldId="627"/>
            <ac:spMk id="5" creationId="{6710FA5E-AA13-4C4D-F0D8-1281D2C9DA6E}"/>
          </ac:spMkLst>
        </pc:spChg>
        <pc:spChg chg="del mod">
          <ac:chgData name="ULStudent:ALAN.O'DOHERTY" userId="7bb2462d-5380-4d32-b881-8b856e24f4b4" providerId="ADAL" clId="{44BE57B0-D8DF-4E1C-813F-41A7D63717AB}" dt="2023-09-11T21:48:10.550" v="8077"/>
          <ac:spMkLst>
            <pc:docMk/>
            <pc:sldMk cId="802905084" sldId="627"/>
            <ac:spMk id="9" creationId="{6DCB9EC9-BCB9-64A7-55E9-FE09398EC559}"/>
          </ac:spMkLst>
        </pc:spChg>
        <pc:spChg chg="mod">
          <ac:chgData name="ULStudent:ALAN.O'DOHERTY" userId="7bb2462d-5380-4d32-b881-8b856e24f4b4" providerId="ADAL" clId="{44BE57B0-D8DF-4E1C-813F-41A7D63717AB}" dt="2023-09-11T23:01:26.924" v="9550" actId="20577"/>
          <ac:spMkLst>
            <pc:docMk/>
            <pc:sldMk cId="802905084" sldId="627"/>
            <ac:spMk id="221" creationId="{00000000-0000-0000-0000-000000000000}"/>
          </ac:spMkLst>
        </pc:spChg>
        <pc:picChg chg="add mod">
          <ac:chgData name="ULStudent:ALAN.O'DOHERTY" userId="7bb2462d-5380-4d32-b881-8b856e24f4b4" providerId="ADAL" clId="{44BE57B0-D8DF-4E1C-813F-41A7D63717AB}" dt="2023-09-11T21:48:42.706" v="8086" actId="1076"/>
          <ac:picMkLst>
            <pc:docMk/>
            <pc:sldMk cId="802905084" sldId="627"/>
            <ac:picMk id="2" creationId="{4B4F993D-CFDC-007C-C694-A2CB117BB4A7}"/>
          </ac:picMkLst>
        </pc:picChg>
        <pc:picChg chg="del">
          <ac:chgData name="ULStudent:ALAN.O'DOHERTY" userId="7bb2462d-5380-4d32-b881-8b856e24f4b4" providerId="ADAL" clId="{44BE57B0-D8DF-4E1C-813F-41A7D63717AB}" dt="2023-09-11T21:48:10.550" v="8075" actId="478"/>
          <ac:picMkLst>
            <pc:docMk/>
            <pc:sldMk cId="802905084" sldId="627"/>
            <ac:picMk id="6" creationId="{C77EEE99-D73E-93DF-BA31-8BDF8D54283D}"/>
          </ac:picMkLst>
        </pc:picChg>
        <pc:picChg chg="del">
          <ac:chgData name="ULStudent:ALAN.O'DOHERTY" userId="7bb2462d-5380-4d32-b881-8b856e24f4b4" providerId="ADAL" clId="{44BE57B0-D8DF-4E1C-813F-41A7D63717AB}" dt="2023-09-11T21:48:11.088" v="8080" actId="478"/>
          <ac:picMkLst>
            <pc:docMk/>
            <pc:sldMk cId="802905084" sldId="627"/>
            <ac:picMk id="7" creationId="{273FD1D8-7D67-48C4-7593-949A14F9F5D5}"/>
          </ac:picMkLst>
        </pc:picChg>
        <pc:picChg chg="add mod">
          <ac:chgData name="ULStudent:ALAN.O'DOHERTY" userId="7bb2462d-5380-4d32-b881-8b856e24f4b4" providerId="ADAL" clId="{44BE57B0-D8DF-4E1C-813F-41A7D63717AB}" dt="2023-09-11T21:49:54.975" v="8092" actId="1076"/>
          <ac:picMkLst>
            <pc:docMk/>
            <pc:sldMk cId="802905084" sldId="627"/>
            <ac:picMk id="8" creationId="{4D8C955B-6E6C-C07E-EB4D-2A23B6A6808D}"/>
          </ac:picMkLst>
        </pc:picChg>
      </pc:sldChg>
      <pc:sldChg chg="addSp delSp modSp add mod modAnim">
        <pc:chgData name="ULStudent:ALAN.O'DOHERTY" userId="7bb2462d-5380-4d32-b881-8b856e24f4b4" providerId="ADAL" clId="{44BE57B0-D8DF-4E1C-813F-41A7D63717AB}" dt="2023-09-12T11:40:57.688" v="11860"/>
        <pc:sldMkLst>
          <pc:docMk/>
          <pc:sldMk cId="52451107" sldId="628"/>
        </pc:sldMkLst>
        <pc:spChg chg="add mod">
          <ac:chgData name="ULStudent:ALAN.O'DOHERTY" userId="7bb2462d-5380-4d32-b881-8b856e24f4b4" providerId="ADAL" clId="{44BE57B0-D8DF-4E1C-813F-41A7D63717AB}" dt="2023-09-12T11:39:48.629" v="11851" actId="113"/>
          <ac:spMkLst>
            <pc:docMk/>
            <pc:sldMk cId="52451107" sldId="628"/>
            <ac:spMk id="4" creationId="{7FD1C3DF-FFDB-CBC2-157B-CEE6DF142E82}"/>
          </ac:spMkLst>
        </pc:spChg>
        <pc:spChg chg="del mod">
          <ac:chgData name="ULStudent:ALAN.O'DOHERTY" userId="7bb2462d-5380-4d32-b881-8b856e24f4b4" providerId="ADAL" clId="{44BE57B0-D8DF-4E1C-813F-41A7D63717AB}" dt="2023-09-11T21:51:41.640" v="8105"/>
          <ac:spMkLst>
            <pc:docMk/>
            <pc:sldMk cId="52451107" sldId="628"/>
            <ac:spMk id="5" creationId="{6710FA5E-AA13-4C4D-F0D8-1281D2C9DA6E}"/>
          </ac:spMkLst>
        </pc:spChg>
        <pc:spChg chg="mod">
          <ac:chgData name="ULStudent:ALAN.O'DOHERTY" userId="7bb2462d-5380-4d32-b881-8b856e24f4b4" providerId="ADAL" clId="{44BE57B0-D8DF-4E1C-813F-41A7D63717AB}" dt="2023-09-11T23:01:14.146" v="9512" actId="20577"/>
          <ac:spMkLst>
            <pc:docMk/>
            <pc:sldMk cId="52451107" sldId="628"/>
            <ac:spMk id="221" creationId="{00000000-0000-0000-0000-000000000000}"/>
          </ac:spMkLst>
        </pc:spChg>
        <pc:picChg chg="del">
          <ac:chgData name="ULStudent:ALAN.O'DOHERTY" userId="7bb2462d-5380-4d32-b881-8b856e24f4b4" providerId="ADAL" clId="{44BE57B0-D8DF-4E1C-813F-41A7D63717AB}" dt="2023-09-11T21:51:41.640" v="8103" actId="478"/>
          <ac:picMkLst>
            <pc:docMk/>
            <pc:sldMk cId="52451107" sldId="628"/>
            <ac:picMk id="2" creationId="{4B4F993D-CFDC-007C-C694-A2CB117BB4A7}"/>
          </ac:picMkLst>
        </pc:picChg>
        <pc:picChg chg="add mod">
          <ac:chgData name="ULStudent:ALAN.O'DOHERTY" userId="7bb2462d-5380-4d32-b881-8b856e24f4b4" providerId="ADAL" clId="{44BE57B0-D8DF-4E1C-813F-41A7D63717AB}" dt="2023-09-11T21:56:13.437" v="8136" actId="1076"/>
          <ac:picMkLst>
            <pc:docMk/>
            <pc:sldMk cId="52451107" sldId="628"/>
            <ac:picMk id="6" creationId="{6FF94EDB-5EBD-2BB8-2BCD-FD8B5609ACBB}"/>
          </ac:picMkLst>
        </pc:picChg>
        <pc:picChg chg="add mod">
          <ac:chgData name="ULStudent:ALAN.O'DOHERTY" userId="7bb2462d-5380-4d32-b881-8b856e24f4b4" providerId="ADAL" clId="{44BE57B0-D8DF-4E1C-813F-41A7D63717AB}" dt="2023-09-11T21:56:22.814" v="8138" actId="1076"/>
          <ac:picMkLst>
            <pc:docMk/>
            <pc:sldMk cId="52451107" sldId="628"/>
            <ac:picMk id="7" creationId="{07EC1842-74CE-8700-E49D-6C1B90742D59}"/>
          </ac:picMkLst>
        </pc:picChg>
        <pc:picChg chg="del">
          <ac:chgData name="ULStudent:ALAN.O'DOHERTY" userId="7bb2462d-5380-4d32-b881-8b856e24f4b4" providerId="ADAL" clId="{44BE57B0-D8DF-4E1C-813F-41A7D63717AB}" dt="2023-09-11T21:51:34.339" v="8101" actId="478"/>
          <ac:picMkLst>
            <pc:docMk/>
            <pc:sldMk cId="52451107" sldId="628"/>
            <ac:picMk id="8" creationId="{4D8C955B-6E6C-C07E-EB4D-2A23B6A6808D}"/>
          </ac:picMkLst>
        </pc:picChg>
        <pc:picChg chg="add mod">
          <ac:chgData name="ULStudent:ALAN.O'DOHERTY" userId="7bb2462d-5380-4d32-b881-8b856e24f4b4" providerId="ADAL" clId="{44BE57B0-D8DF-4E1C-813F-41A7D63717AB}" dt="2023-09-11T21:56:31.581" v="8141" actId="1076"/>
          <ac:picMkLst>
            <pc:docMk/>
            <pc:sldMk cId="52451107" sldId="628"/>
            <ac:picMk id="9" creationId="{7DC6B2AD-2EBC-D5A9-48F8-13179FF845FB}"/>
          </ac:picMkLst>
        </pc:picChg>
      </pc:sldChg>
      <pc:sldChg chg="modSp add del mod">
        <pc:chgData name="ULStudent:ALAN.O'DOHERTY" userId="7bb2462d-5380-4d32-b881-8b856e24f4b4" providerId="ADAL" clId="{44BE57B0-D8DF-4E1C-813F-41A7D63717AB}" dt="2023-09-11T22:08:21.499" v="8380" actId="47"/>
        <pc:sldMkLst>
          <pc:docMk/>
          <pc:sldMk cId="162153213" sldId="629"/>
        </pc:sldMkLst>
        <pc:spChg chg="mod">
          <ac:chgData name="ULStudent:ALAN.O'DOHERTY" userId="7bb2462d-5380-4d32-b881-8b856e24f4b4" providerId="ADAL" clId="{44BE57B0-D8DF-4E1C-813F-41A7D63717AB}" dt="2023-09-11T22:05:01.668" v="8247" actId="20577"/>
          <ac:spMkLst>
            <pc:docMk/>
            <pc:sldMk cId="162153213" sldId="629"/>
            <ac:spMk id="8" creationId="{25DB4AD0-0C4C-4AE3-778F-AD5E94AEFC4A}"/>
          </ac:spMkLst>
        </pc:spChg>
        <pc:picChg chg="mod">
          <ac:chgData name="ULStudent:ALAN.O'DOHERTY" userId="7bb2462d-5380-4d32-b881-8b856e24f4b4" providerId="ADAL" clId="{44BE57B0-D8DF-4E1C-813F-41A7D63717AB}" dt="2023-09-11T22:00:24.829" v="8162" actId="1076"/>
          <ac:picMkLst>
            <pc:docMk/>
            <pc:sldMk cId="162153213" sldId="629"/>
            <ac:picMk id="3" creationId="{423BE27B-082D-0A08-EA23-3F3632AE6B79}"/>
          </ac:picMkLst>
        </pc:picChg>
      </pc:sldChg>
      <pc:sldChg chg="addSp delSp modSp add mod delAnim modAnim modNotesTx">
        <pc:chgData name="ULStudent:ALAN.O'DOHERTY" userId="7bb2462d-5380-4d32-b881-8b856e24f4b4" providerId="ADAL" clId="{44BE57B0-D8DF-4E1C-813F-41A7D63717AB}" dt="2023-09-12T11:49:02.630" v="12020"/>
        <pc:sldMkLst>
          <pc:docMk/>
          <pc:sldMk cId="922748767" sldId="630"/>
        </pc:sldMkLst>
        <pc:spChg chg="add mod">
          <ac:chgData name="ULStudent:ALAN.O'DOHERTY" userId="7bb2462d-5380-4d32-b881-8b856e24f4b4" providerId="ADAL" clId="{44BE57B0-D8DF-4E1C-813F-41A7D63717AB}" dt="2023-09-12T11:48:11.933" v="12012" actId="115"/>
          <ac:spMkLst>
            <pc:docMk/>
            <pc:sldMk cId="922748767" sldId="630"/>
            <ac:spMk id="3" creationId="{89F93B00-ABD4-2E3F-EB2A-00C7ADA70480}"/>
          </ac:spMkLst>
        </pc:spChg>
        <pc:spChg chg="del mod">
          <ac:chgData name="ULStudent:ALAN.O'DOHERTY" userId="7bb2462d-5380-4d32-b881-8b856e24f4b4" providerId="ADAL" clId="{44BE57B0-D8DF-4E1C-813F-41A7D63717AB}" dt="2023-09-11T22:00:46.895" v="8167"/>
          <ac:spMkLst>
            <pc:docMk/>
            <pc:sldMk cId="922748767" sldId="630"/>
            <ac:spMk id="4" creationId="{7FD1C3DF-FFDB-CBC2-157B-CEE6DF142E82}"/>
          </ac:spMkLst>
        </pc:spChg>
        <pc:spChg chg="mod">
          <ac:chgData name="ULStudent:ALAN.O'DOHERTY" userId="7bb2462d-5380-4d32-b881-8b856e24f4b4" providerId="ADAL" clId="{44BE57B0-D8DF-4E1C-813F-41A7D63717AB}" dt="2023-09-11T23:01:05.895" v="9490" actId="20577"/>
          <ac:spMkLst>
            <pc:docMk/>
            <pc:sldMk cId="922748767" sldId="630"/>
            <ac:spMk id="221" creationId="{00000000-0000-0000-0000-000000000000}"/>
          </ac:spMkLst>
        </pc:spChg>
        <pc:picChg chg="add mod">
          <ac:chgData name="ULStudent:ALAN.O'DOHERTY" userId="7bb2462d-5380-4d32-b881-8b856e24f4b4" providerId="ADAL" clId="{44BE57B0-D8DF-4E1C-813F-41A7D63717AB}" dt="2023-09-11T22:01:28.964" v="8176" actId="1076"/>
          <ac:picMkLst>
            <pc:docMk/>
            <pc:sldMk cId="922748767" sldId="630"/>
            <ac:picMk id="5" creationId="{201E6ECF-4ADB-5D29-9441-E5804D73CCC7}"/>
          </ac:picMkLst>
        </pc:picChg>
        <pc:picChg chg="del">
          <ac:chgData name="ULStudent:ALAN.O'DOHERTY" userId="7bb2462d-5380-4d32-b881-8b856e24f4b4" providerId="ADAL" clId="{44BE57B0-D8DF-4E1C-813F-41A7D63717AB}" dt="2023-09-11T22:00:47.296" v="8168" actId="478"/>
          <ac:picMkLst>
            <pc:docMk/>
            <pc:sldMk cId="922748767" sldId="630"/>
            <ac:picMk id="6" creationId="{6FF94EDB-5EBD-2BB8-2BCD-FD8B5609ACBB}"/>
          </ac:picMkLst>
        </pc:picChg>
        <pc:picChg chg="del">
          <ac:chgData name="ULStudent:ALAN.O'DOHERTY" userId="7bb2462d-5380-4d32-b881-8b856e24f4b4" providerId="ADAL" clId="{44BE57B0-D8DF-4E1C-813F-41A7D63717AB}" dt="2023-09-11T22:00:46.895" v="8165" actId="478"/>
          <ac:picMkLst>
            <pc:docMk/>
            <pc:sldMk cId="922748767" sldId="630"/>
            <ac:picMk id="7" creationId="{07EC1842-74CE-8700-E49D-6C1B90742D59}"/>
          </ac:picMkLst>
        </pc:picChg>
        <pc:picChg chg="add del mod">
          <ac:chgData name="ULStudent:ALAN.O'DOHERTY" userId="7bb2462d-5380-4d32-b881-8b856e24f4b4" providerId="ADAL" clId="{44BE57B0-D8DF-4E1C-813F-41A7D63717AB}" dt="2023-09-11T22:01:49.332" v="8178" actId="21"/>
          <ac:picMkLst>
            <pc:docMk/>
            <pc:sldMk cId="922748767" sldId="630"/>
            <ac:picMk id="8" creationId="{BCFF1FA0-0908-2E99-CBE0-B277229953F5}"/>
          </ac:picMkLst>
        </pc:picChg>
        <pc:picChg chg="del">
          <ac:chgData name="ULStudent:ALAN.O'DOHERTY" userId="7bb2462d-5380-4d32-b881-8b856e24f4b4" providerId="ADAL" clId="{44BE57B0-D8DF-4E1C-813F-41A7D63717AB}" dt="2023-09-11T22:00:47.944" v="8169" actId="478"/>
          <ac:picMkLst>
            <pc:docMk/>
            <pc:sldMk cId="922748767" sldId="630"/>
            <ac:picMk id="9" creationId="{7DC6B2AD-2EBC-D5A9-48F8-13179FF845FB}"/>
          </ac:picMkLst>
        </pc:picChg>
      </pc:sldChg>
      <pc:sldChg chg="addSp delSp modSp add mod modAnim modNotesTx">
        <pc:chgData name="ULStudent:ALAN.O'DOHERTY" userId="7bb2462d-5380-4d32-b881-8b856e24f4b4" providerId="ADAL" clId="{44BE57B0-D8DF-4E1C-813F-41A7D63717AB}" dt="2023-09-12T11:52:07.391" v="12087"/>
        <pc:sldMkLst>
          <pc:docMk/>
          <pc:sldMk cId="2669659852" sldId="631"/>
        </pc:sldMkLst>
        <pc:spChg chg="del mod">
          <ac:chgData name="ULStudent:ALAN.O'DOHERTY" userId="7bb2462d-5380-4d32-b881-8b856e24f4b4" providerId="ADAL" clId="{44BE57B0-D8DF-4E1C-813F-41A7D63717AB}" dt="2023-09-11T22:03:46.355" v="8185"/>
          <ac:spMkLst>
            <pc:docMk/>
            <pc:sldMk cId="2669659852" sldId="631"/>
            <ac:spMk id="3" creationId="{89F93B00-ABD4-2E3F-EB2A-00C7ADA70480}"/>
          </ac:spMkLst>
        </pc:spChg>
        <pc:spChg chg="add mod">
          <ac:chgData name="ULStudent:ALAN.O'DOHERTY" userId="7bb2462d-5380-4d32-b881-8b856e24f4b4" providerId="ADAL" clId="{44BE57B0-D8DF-4E1C-813F-41A7D63717AB}" dt="2023-09-12T11:49:19.377" v="12021" actId="2711"/>
          <ac:spMkLst>
            <pc:docMk/>
            <pc:sldMk cId="2669659852" sldId="631"/>
            <ac:spMk id="4" creationId="{D721DAA7-5BE2-3D23-89B7-7CF3948919D1}"/>
          </ac:spMkLst>
        </pc:spChg>
        <pc:spChg chg="add mod">
          <ac:chgData name="ULStudent:ALAN.O'DOHERTY" userId="7bb2462d-5380-4d32-b881-8b856e24f4b4" providerId="ADAL" clId="{44BE57B0-D8DF-4E1C-813F-41A7D63717AB}" dt="2023-09-12T11:49:50.732" v="12025" actId="1076"/>
          <ac:spMkLst>
            <pc:docMk/>
            <pc:sldMk cId="2669659852" sldId="631"/>
            <ac:spMk id="8" creationId="{872BC85D-7E0E-9557-6D47-7D1FC6EC5585}"/>
          </ac:spMkLst>
        </pc:spChg>
        <pc:spChg chg="add mod">
          <ac:chgData name="ULStudent:ALAN.O'DOHERTY" userId="7bb2462d-5380-4d32-b881-8b856e24f4b4" providerId="ADAL" clId="{44BE57B0-D8DF-4E1C-813F-41A7D63717AB}" dt="2023-09-12T11:51:59.051" v="12086" actId="207"/>
          <ac:spMkLst>
            <pc:docMk/>
            <pc:sldMk cId="2669659852" sldId="631"/>
            <ac:spMk id="10" creationId="{EF57D5B5-F5E9-0935-4D21-BDBC8C4BB4D5}"/>
          </ac:spMkLst>
        </pc:spChg>
        <pc:spChg chg="mod">
          <ac:chgData name="ULStudent:ALAN.O'DOHERTY" userId="7bb2462d-5380-4d32-b881-8b856e24f4b4" providerId="ADAL" clId="{44BE57B0-D8DF-4E1C-813F-41A7D63717AB}" dt="2023-09-11T23:00:56.553" v="9473" actId="20577"/>
          <ac:spMkLst>
            <pc:docMk/>
            <pc:sldMk cId="2669659852" sldId="631"/>
            <ac:spMk id="221" creationId="{00000000-0000-0000-0000-000000000000}"/>
          </ac:spMkLst>
        </pc:spChg>
        <pc:picChg chg="del">
          <ac:chgData name="ULStudent:ALAN.O'DOHERTY" userId="7bb2462d-5380-4d32-b881-8b856e24f4b4" providerId="ADAL" clId="{44BE57B0-D8DF-4E1C-813F-41A7D63717AB}" dt="2023-09-11T22:05:22.662" v="8259" actId="478"/>
          <ac:picMkLst>
            <pc:docMk/>
            <pc:sldMk cId="2669659852" sldId="631"/>
            <ac:picMk id="5" creationId="{201E6ECF-4ADB-5D29-9441-E5804D73CCC7}"/>
          </ac:picMkLst>
        </pc:picChg>
        <pc:picChg chg="add mod">
          <ac:chgData name="ULStudent:ALAN.O'DOHERTY" userId="7bb2462d-5380-4d32-b881-8b856e24f4b4" providerId="ADAL" clId="{44BE57B0-D8DF-4E1C-813F-41A7D63717AB}" dt="2023-09-11T22:05:37.093" v="8262" actId="1076"/>
          <ac:picMkLst>
            <pc:docMk/>
            <pc:sldMk cId="2669659852" sldId="631"/>
            <ac:picMk id="6" creationId="{6E30E4F9-1D49-E804-E50F-C17F709E8D62}"/>
          </ac:picMkLst>
        </pc:picChg>
      </pc:sldChg>
      <pc:sldChg chg="add del">
        <pc:chgData name="ULStudent:ALAN.O'DOHERTY" userId="7bb2462d-5380-4d32-b881-8b856e24f4b4" providerId="ADAL" clId="{44BE57B0-D8DF-4E1C-813F-41A7D63717AB}" dt="2023-09-11T22:28:41.836" v="8690" actId="47"/>
        <pc:sldMkLst>
          <pc:docMk/>
          <pc:sldMk cId="2025413584" sldId="632"/>
        </pc:sldMkLst>
      </pc:sldChg>
      <pc:sldChg chg="add del">
        <pc:chgData name="ULStudent:ALAN.O'DOHERTY" userId="7bb2462d-5380-4d32-b881-8b856e24f4b4" providerId="ADAL" clId="{44BE57B0-D8DF-4E1C-813F-41A7D63717AB}" dt="2023-09-11T22:34:52.006" v="8776" actId="47"/>
        <pc:sldMkLst>
          <pc:docMk/>
          <pc:sldMk cId="4065767965" sldId="633"/>
        </pc:sldMkLst>
      </pc:sldChg>
      <pc:sldChg chg="add del">
        <pc:chgData name="ULStudent:ALAN.O'DOHERTY" userId="7bb2462d-5380-4d32-b881-8b856e24f4b4" providerId="ADAL" clId="{44BE57B0-D8DF-4E1C-813F-41A7D63717AB}" dt="2023-09-11T22:40:23.004" v="8884" actId="47"/>
        <pc:sldMkLst>
          <pc:docMk/>
          <pc:sldMk cId="4220300982" sldId="634"/>
        </pc:sldMkLst>
      </pc:sldChg>
      <pc:sldChg chg="add del ord">
        <pc:chgData name="ULStudent:ALAN.O'DOHERTY" userId="7bb2462d-5380-4d32-b881-8b856e24f4b4" providerId="ADAL" clId="{44BE57B0-D8DF-4E1C-813F-41A7D63717AB}" dt="2023-09-11T22:47:19.720" v="9029" actId="47"/>
        <pc:sldMkLst>
          <pc:docMk/>
          <pc:sldMk cId="938302259" sldId="635"/>
        </pc:sldMkLst>
      </pc:sldChg>
      <pc:sldChg chg="add del">
        <pc:chgData name="ULStudent:ALAN.O'DOHERTY" userId="7bb2462d-5380-4d32-b881-8b856e24f4b4" providerId="ADAL" clId="{44BE57B0-D8DF-4E1C-813F-41A7D63717AB}" dt="2023-09-11T22:44:41.653" v="8914" actId="47"/>
        <pc:sldMkLst>
          <pc:docMk/>
          <pc:sldMk cId="2822598283" sldId="636"/>
        </pc:sldMkLst>
      </pc:sldChg>
      <pc:sldChg chg="add del ord">
        <pc:chgData name="ULStudent:ALAN.O'DOHERTY" userId="7bb2462d-5380-4d32-b881-8b856e24f4b4" providerId="ADAL" clId="{44BE57B0-D8DF-4E1C-813F-41A7D63717AB}" dt="2023-09-11T22:56:25.074" v="9229" actId="47"/>
        <pc:sldMkLst>
          <pc:docMk/>
          <pc:sldMk cId="2010890664" sldId="637"/>
        </pc:sldMkLst>
      </pc:sldChg>
      <pc:sldChg chg="modSp new del mod">
        <pc:chgData name="ULStudent:ALAN.O'DOHERTY" userId="7bb2462d-5380-4d32-b881-8b856e24f4b4" providerId="ADAL" clId="{44BE57B0-D8DF-4E1C-813F-41A7D63717AB}" dt="2023-09-11T23:02:08.066" v="9584" actId="47"/>
        <pc:sldMkLst>
          <pc:docMk/>
          <pc:sldMk cId="2110643567" sldId="638"/>
        </pc:sldMkLst>
        <pc:spChg chg="mod">
          <ac:chgData name="ULStudent:ALAN.O'DOHERTY" userId="7bb2462d-5380-4d32-b881-8b856e24f4b4" providerId="ADAL" clId="{44BE57B0-D8DF-4E1C-813F-41A7D63717AB}" dt="2023-09-11T22:14:07.989" v="8392" actId="27636"/>
          <ac:spMkLst>
            <pc:docMk/>
            <pc:sldMk cId="2110643567" sldId="638"/>
            <ac:spMk id="4" creationId="{BE5257A0-8710-A263-791A-F4CA2011651E}"/>
          </ac:spMkLst>
        </pc:spChg>
        <pc:spChg chg="mod">
          <ac:chgData name="ULStudent:ALAN.O'DOHERTY" userId="7bb2462d-5380-4d32-b881-8b856e24f4b4" providerId="ADAL" clId="{44BE57B0-D8DF-4E1C-813F-41A7D63717AB}" dt="2023-09-11T22:14:07.989" v="8393" actId="27636"/>
          <ac:spMkLst>
            <pc:docMk/>
            <pc:sldMk cId="2110643567" sldId="638"/>
            <ac:spMk id="5" creationId="{D36ADD45-89ED-439C-5076-E03E90ACD9E4}"/>
          </ac:spMkLst>
        </pc:spChg>
      </pc:sldChg>
      <pc:sldChg chg="add del ord">
        <pc:chgData name="ULStudent:ALAN.O'DOHERTY" userId="7bb2462d-5380-4d32-b881-8b856e24f4b4" providerId="ADAL" clId="{44BE57B0-D8DF-4E1C-813F-41A7D63717AB}" dt="2023-09-11T22:28:39.871" v="8689" actId="47"/>
        <pc:sldMkLst>
          <pc:docMk/>
          <pc:sldMk cId="2812325000" sldId="639"/>
        </pc:sldMkLst>
      </pc:sldChg>
      <pc:sldChg chg="add del ord">
        <pc:chgData name="ULStudent:ALAN.O'DOHERTY" userId="7bb2462d-5380-4d32-b881-8b856e24f4b4" providerId="ADAL" clId="{44BE57B0-D8DF-4E1C-813F-41A7D63717AB}" dt="2023-09-11T22:44:40.982" v="8913" actId="47"/>
        <pc:sldMkLst>
          <pc:docMk/>
          <pc:sldMk cId="3270081370" sldId="640"/>
        </pc:sldMkLst>
      </pc:sldChg>
      <pc:sldChg chg="add del ord">
        <pc:chgData name="ULStudent:ALAN.O'DOHERTY" userId="7bb2462d-5380-4d32-b881-8b856e24f4b4" providerId="ADAL" clId="{44BE57B0-D8DF-4E1C-813F-41A7D63717AB}" dt="2023-09-11T22:34:47.975" v="8775" actId="47"/>
        <pc:sldMkLst>
          <pc:docMk/>
          <pc:sldMk cId="3164910785" sldId="641"/>
        </pc:sldMkLst>
      </pc:sldChg>
      <pc:sldChg chg="add del ord">
        <pc:chgData name="ULStudent:ALAN.O'DOHERTY" userId="7bb2462d-5380-4d32-b881-8b856e24f4b4" providerId="ADAL" clId="{44BE57B0-D8DF-4E1C-813F-41A7D63717AB}" dt="2023-09-11T22:40:38.690" v="8886" actId="47"/>
        <pc:sldMkLst>
          <pc:docMk/>
          <pc:sldMk cId="1106825737" sldId="642"/>
        </pc:sldMkLst>
      </pc:sldChg>
      <pc:sldChg chg="add del">
        <pc:chgData name="ULStudent:ALAN.O'DOHERTY" userId="7bb2462d-5380-4d32-b881-8b856e24f4b4" providerId="ADAL" clId="{44BE57B0-D8DF-4E1C-813F-41A7D63717AB}" dt="2023-09-11T22:59:14.258" v="9245" actId="47"/>
        <pc:sldMkLst>
          <pc:docMk/>
          <pc:sldMk cId="3833762514" sldId="643"/>
        </pc:sldMkLst>
      </pc:sldChg>
      <pc:sldChg chg="modSp add del mod ord modAnim">
        <pc:chgData name="ULStudent:ALAN.O'DOHERTY" userId="7bb2462d-5380-4d32-b881-8b856e24f4b4" providerId="ADAL" clId="{44BE57B0-D8DF-4E1C-813F-41A7D63717AB}" dt="2023-09-11T22:56:17.042" v="9228" actId="47"/>
        <pc:sldMkLst>
          <pc:docMk/>
          <pc:sldMk cId="2253549180" sldId="644"/>
        </pc:sldMkLst>
        <pc:spChg chg="mod">
          <ac:chgData name="ULStudent:ALAN.O'DOHERTY" userId="7bb2462d-5380-4d32-b881-8b856e24f4b4" providerId="ADAL" clId="{44BE57B0-D8DF-4E1C-813F-41A7D63717AB}" dt="2023-09-11T22:52:16.478" v="9160" actId="20577"/>
          <ac:spMkLst>
            <pc:docMk/>
            <pc:sldMk cId="2253549180" sldId="644"/>
            <ac:spMk id="3" creationId="{02C1DF98-2BB7-0047-981E-3672DA37C0A9}"/>
          </ac:spMkLst>
        </pc:spChg>
      </pc:sldChg>
      <pc:sldChg chg="add del">
        <pc:chgData name="ULStudent:ALAN.O'DOHERTY" userId="7bb2462d-5380-4d32-b881-8b856e24f4b4" providerId="ADAL" clId="{44BE57B0-D8DF-4E1C-813F-41A7D63717AB}" dt="2023-09-11T23:12:21.778" v="9682" actId="47"/>
        <pc:sldMkLst>
          <pc:docMk/>
          <pc:sldMk cId="2945746847" sldId="645"/>
        </pc:sldMkLst>
      </pc:sldChg>
      <pc:sldChg chg="modSp new del mod">
        <pc:chgData name="ULStudent:ALAN.O'DOHERTY" userId="7bb2462d-5380-4d32-b881-8b856e24f4b4" providerId="ADAL" clId="{44BE57B0-D8DF-4E1C-813F-41A7D63717AB}" dt="2023-09-11T22:47:23.761" v="9030" actId="47"/>
        <pc:sldMkLst>
          <pc:docMk/>
          <pc:sldMk cId="2766241340" sldId="646"/>
        </pc:sldMkLst>
        <pc:spChg chg="mod">
          <ac:chgData name="ULStudent:ALAN.O'DOHERTY" userId="7bb2462d-5380-4d32-b881-8b856e24f4b4" providerId="ADAL" clId="{44BE57B0-D8DF-4E1C-813F-41A7D63717AB}" dt="2023-09-11T22:15:48.846" v="8419" actId="27636"/>
          <ac:spMkLst>
            <pc:docMk/>
            <pc:sldMk cId="2766241340" sldId="646"/>
            <ac:spMk id="4" creationId="{8F5E3BC1-05FF-1E5D-DE75-6AA9B3A8D6BC}"/>
          </ac:spMkLst>
        </pc:spChg>
        <pc:spChg chg="mod">
          <ac:chgData name="ULStudent:ALAN.O'DOHERTY" userId="7bb2462d-5380-4d32-b881-8b856e24f4b4" providerId="ADAL" clId="{44BE57B0-D8DF-4E1C-813F-41A7D63717AB}" dt="2023-09-11T22:15:48.830" v="8418" actId="27636"/>
          <ac:spMkLst>
            <pc:docMk/>
            <pc:sldMk cId="2766241340" sldId="646"/>
            <ac:spMk id="5" creationId="{7F9D1DCB-9FB5-A942-E27C-EC3D7C05CEE5}"/>
          </ac:spMkLst>
        </pc:spChg>
      </pc:sldChg>
      <pc:sldChg chg="addSp delSp modSp add mod modAnim modNotesTx">
        <pc:chgData name="ULStudent:ALAN.O'DOHERTY" userId="7bb2462d-5380-4d32-b881-8b856e24f4b4" providerId="ADAL" clId="{44BE57B0-D8DF-4E1C-813F-41A7D63717AB}" dt="2023-09-15T16:23:45.850" v="13149" actId="20577"/>
        <pc:sldMkLst>
          <pc:docMk/>
          <pc:sldMk cId="170353386" sldId="647"/>
        </pc:sldMkLst>
        <pc:spChg chg="add mod">
          <ac:chgData name="ULStudent:ALAN.O'DOHERTY" userId="7bb2462d-5380-4d32-b881-8b856e24f4b4" providerId="ADAL" clId="{44BE57B0-D8DF-4E1C-813F-41A7D63717AB}" dt="2023-09-12T11:59:49.807" v="12226" actId="403"/>
          <ac:spMkLst>
            <pc:docMk/>
            <pc:sldMk cId="170353386" sldId="647"/>
            <ac:spMk id="5" creationId="{C004CCCB-7D4B-CE82-5EF7-462C69EDB7F6}"/>
          </ac:spMkLst>
        </pc:spChg>
        <pc:spChg chg="del mod">
          <ac:chgData name="ULStudent:ALAN.O'DOHERTY" userId="7bb2462d-5380-4d32-b881-8b856e24f4b4" providerId="ADAL" clId="{44BE57B0-D8DF-4E1C-813F-41A7D63717AB}" dt="2023-09-11T22:15:56.182" v="8424"/>
          <ac:spMkLst>
            <pc:docMk/>
            <pc:sldMk cId="170353386" sldId="647"/>
            <ac:spMk id="6" creationId="{2E5BFB9F-78AD-280E-C0E3-22DE08DC411A}"/>
          </ac:spMkLst>
        </pc:spChg>
        <pc:spChg chg="add del mod">
          <ac:chgData name="ULStudent:ALAN.O'DOHERTY" userId="7bb2462d-5380-4d32-b881-8b856e24f4b4" providerId="ADAL" clId="{44BE57B0-D8DF-4E1C-813F-41A7D63717AB}" dt="2023-09-11T22:22:31.521" v="8536"/>
          <ac:spMkLst>
            <pc:docMk/>
            <pc:sldMk cId="170353386" sldId="647"/>
            <ac:spMk id="8" creationId="{96E88609-F7A1-F786-0798-18FC4527F26F}"/>
          </ac:spMkLst>
        </pc:spChg>
        <pc:spChg chg="add mod">
          <ac:chgData name="ULStudent:ALAN.O'DOHERTY" userId="7bb2462d-5380-4d32-b881-8b856e24f4b4" providerId="ADAL" clId="{44BE57B0-D8DF-4E1C-813F-41A7D63717AB}" dt="2023-09-12T12:01:34.752" v="12248" actId="1076"/>
          <ac:spMkLst>
            <pc:docMk/>
            <pc:sldMk cId="170353386" sldId="647"/>
            <ac:spMk id="11" creationId="{82AA2A74-4BC3-09EA-551D-E1186AACDF66}"/>
          </ac:spMkLst>
        </pc:spChg>
        <pc:spChg chg="add del mod">
          <ac:chgData name="ULStudent:ALAN.O'DOHERTY" userId="7bb2462d-5380-4d32-b881-8b856e24f4b4" providerId="ADAL" clId="{44BE57B0-D8DF-4E1C-813F-41A7D63717AB}" dt="2023-09-11T22:27:14.345" v="8682"/>
          <ac:spMkLst>
            <pc:docMk/>
            <pc:sldMk cId="170353386" sldId="647"/>
            <ac:spMk id="13" creationId="{0DD33D0C-50AD-973D-CF3F-BB0B04AA11FF}"/>
          </ac:spMkLst>
        </pc:spChg>
        <pc:spChg chg="mod">
          <ac:chgData name="ULStudent:ALAN.O'DOHERTY" userId="7bb2462d-5380-4d32-b881-8b856e24f4b4" providerId="ADAL" clId="{44BE57B0-D8DF-4E1C-813F-41A7D63717AB}" dt="2023-09-11T23:00:47.520" v="9453" actId="20577"/>
          <ac:spMkLst>
            <pc:docMk/>
            <pc:sldMk cId="170353386" sldId="647"/>
            <ac:spMk id="221" creationId="{00000000-0000-0000-0000-000000000000}"/>
          </ac:spMkLst>
        </pc:spChg>
        <pc:picChg chg="del">
          <ac:chgData name="ULStudent:ALAN.O'DOHERTY" userId="7bb2462d-5380-4d32-b881-8b856e24f4b4" providerId="ADAL" clId="{44BE57B0-D8DF-4E1C-813F-41A7D63717AB}" dt="2023-09-11T22:15:56.182" v="8422" actId="478"/>
          <ac:picMkLst>
            <pc:docMk/>
            <pc:sldMk cId="170353386" sldId="647"/>
            <ac:picMk id="2" creationId="{D0E8C286-D653-4682-8EC9-0BCC6F57C207}"/>
          </ac:picMkLst>
        </pc:picChg>
        <pc:picChg chg="add mod">
          <ac:chgData name="ULStudent:ALAN.O'DOHERTY" userId="7bb2462d-5380-4d32-b881-8b856e24f4b4" providerId="ADAL" clId="{44BE57B0-D8DF-4E1C-813F-41A7D63717AB}" dt="2023-09-11T22:16:08.888" v="8427" actId="1076"/>
          <ac:picMkLst>
            <pc:docMk/>
            <pc:sldMk cId="170353386" sldId="647"/>
            <ac:picMk id="3" creationId="{043CCFB8-A8BB-8861-86B5-473F44E44890}"/>
          </ac:picMkLst>
        </pc:picChg>
        <pc:picChg chg="add mod">
          <ac:chgData name="ULStudent:ALAN.O'DOHERTY" userId="7bb2462d-5380-4d32-b881-8b856e24f4b4" providerId="ADAL" clId="{44BE57B0-D8DF-4E1C-813F-41A7D63717AB}" dt="2023-09-12T11:59:55.907" v="12228" actId="1076"/>
          <ac:picMkLst>
            <pc:docMk/>
            <pc:sldMk cId="170353386" sldId="647"/>
            <ac:picMk id="9" creationId="{4081D25C-85E2-6DD3-C4AF-5D10017A5888}"/>
          </ac:picMkLst>
        </pc:picChg>
      </pc:sldChg>
      <pc:sldChg chg="addSp delSp modSp add mod modAnim modNotesTx">
        <pc:chgData name="ULStudent:ALAN.O'DOHERTY" userId="7bb2462d-5380-4d32-b881-8b856e24f4b4" providerId="ADAL" clId="{44BE57B0-D8DF-4E1C-813F-41A7D63717AB}" dt="2023-09-12T12:04:12.739" v="12269"/>
        <pc:sldMkLst>
          <pc:docMk/>
          <pc:sldMk cId="1922411080" sldId="648"/>
        </pc:sldMkLst>
        <pc:spChg chg="add mod">
          <ac:chgData name="ULStudent:ALAN.O'DOHERTY" userId="7bb2462d-5380-4d32-b881-8b856e24f4b4" providerId="ADAL" clId="{44BE57B0-D8DF-4E1C-813F-41A7D63717AB}" dt="2023-09-11T22:31:01.185" v="8704" actId="1076"/>
          <ac:spMkLst>
            <pc:docMk/>
            <pc:sldMk cId="1922411080" sldId="648"/>
            <ac:spMk id="4" creationId="{D6C0EBB2-0CDE-BBA4-352D-DC1F559C4700}"/>
          </ac:spMkLst>
        </pc:spChg>
        <pc:spChg chg="mod">
          <ac:chgData name="ULStudent:ALAN.O'DOHERTY" userId="7bb2462d-5380-4d32-b881-8b856e24f4b4" providerId="ADAL" clId="{44BE57B0-D8DF-4E1C-813F-41A7D63717AB}" dt="2023-09-11T22:29:09.057" v="8695" actId="20577"/>
          <ac:spMkLst>
            <pc:docMk/>
            <pc:sldMk cId="1922411080" sldId="648"/>
            <ac:spMk id="5" creationId="{C004CCCB-7D4B-CE82-5EF7-462C69EDB7F6}"/>
          </ac:spMkLst>
        </pc:spChg>
        <pc:spChg chg="add mod">
          <ac:chgData name="ULStudent:ALAN.O'DOHERTY" userId="7bb2462d-5380-4d32-b881-8b856e24f4b4" providerId="ADAL" clId="{44BE57B0-D8DF-4E1C-813F-41A7D63717AB}" dt="2023-09-12T12:03:07.574" v="12259" actId="113"/>
          <ac:spMkLst>
            <pc:docMk/>
            <pc:sldMk cId="1922411080" sldId="648"/>
            <ac:spMk id="8" creationId="{EFC8A0CC-3B58-C062-9CA8-6CB7BB6F6804}"/>
          </ac:spMkLst>
        </pc:spChg>
        <pc:spChg chg="del mod">
          <ac:chgData name="ULStudent:ALAN.O'DOHERTY" userId="7bb2462d-5380-4d32-b881-8b856e24f4b4" providerId="ADAL" clId="{44BE57B0-D8DF-4E1C-813F-41A7D63717AB}" dt="2023-09-11T22:29:10.193" v="8698"/>
          <ac:spMkLst>
            <pc:docMk/>
            <pc:sldMk cId="1922411080" sldId="648"/>
            <ac:spMk id="11" creationId="{82AA2A74-4BC3-09EA-551D-E1186AACDF66}"/>
          </ac:spMkLst>
        </pc:spChg>
        <pc:spChg chg="mod">
          <ac:chgData name="ULStudent:ALAN.O'DOHERTY" userId="7bb2462d-5380-4d32-b881-8b856e24f4b4" providerId="ADAL" clId="{44BE57B0-D8DF-4E1C-813F-41A7D63717AB}" dt="2023-09-11T23:00:32.653" v="9416" actId="20577"/>
          <ac:spMkLst>
            <pc:docMk/>
            <pc:sldMk cId="1922411080" sldId="648"/>
            <ac:spMk id="221" creationId="{00000000-0000-0000-0000-000000000000}"/>
          </ac:spMkLst>
        </pc:spChg>
        <pc:picChg chg="del">
          <ac:chgData name="ULStudent:ALAN.O'DOHERTY" userId="7bb2462d-5380-4d32-b881-8b856e24f4b4" providerId="ADAL" clId="{44BE57B0-D8DF-4E1C-813F-41A7D63717AB}" dt="2023-09-11T22:29:10.975" v="8699" actId="478"/>
          <ac:picMkLst>
            <pc:docMk/>
            <pc:sldMk cId="1922411080" sldId="648"/>
            <ac:picMk id="3" creationId="{043CCFB8-A8BB-8861-86B5-473F44E44890}"/>
          </ac:picMkLst>
        </pc:picChg>
        <pc:picChg chg="add mod">
          <ac:chgData name="ULStudent:ALAN.O'DOHERTY" userId="7bb2462d-5380-4d32-b881-8b856e24f4b4" providerId="ADAL" clId="{44BE57B0-D8DF-4E1C-813F-41A7D63717AB}" dt="2023-09-11T22:31:19.243" v="8709" actId="14100"/>
          <ac:picMkLst>
            <pc:docMk/>
            <pc:sldMk cId="1922411080" sldId="648"/>
            <ac:picMk id="6" creationId="{5B03E542-FEAA-F1B2-D6A5-A6435426F6AD}"/>
          </ac:picMkLst>
        </pc:picChg>
        <pc:picChg chg="del">
          <ac:chgData name="ULStudent:ALAN.O'DOHERTY" userId="7bb2462d-5380-4d32-b881-8b856e24f4b4" providerId="ADAL" clId="{44BE57B0-D8DF-4E1C-813F-41A7D63717AB}" dt="2023-09-11T22:29:10.193" v="8696" actId="478"/>
          <ac:picMkLst>
            <pc:docMk/>
            <pc:sldMk cId="1922411080" sldId="648"/>
            <ac:picMk id="9" creationId="{4081D25C-85E2-6DD3-C4AF-5D10017A5888}"/>
          </ac:picMkLst>
        </pc:picChg>
        <pc:picChg chg="add mod">
          <ac:chgData name="ULStudent:ALAN.O'DOHERTY" userId="7bb2462d-5380-4d32-b881-8b856e24f4b4" providerId="ADAL" clId="{44BE57B0-D8DF-4E1C-813F-41A7D63717AB}" dt="2023-09-12T12:03:58.699" v="12267" actId="1076"/>
          <ac:picMkLst>
            <pc:docMk/>
            <pc:sldMk cId="1922411080" sldId="648"/>
            <ac:picMk id="10" creationId="{0A10D670-2115-003A-392E-263D5453C2C4}"/>
          </ac:picMkLst>
        </pc:picChg>
      </pc:sldChg>
      <pc:sldChg chg="addSp delSp modSp add mod delAnim modAnim">
        <pc:chgData name="ULStudent:ALAN.O'DOHERTY" userId="7bb2462d-5380-4d32-b881-8b856e24f4b4" providerId="ADAL" clId="{44BE57B0-D8DF-4E1C-813F-41A7D63717AB}" dt="2023-09-12T12:05:40.810" v="12281"/>
        <pc:sldMkLst>
          <pc:docMk/>
          <pc:sldMk cId="2890826440" sldId="649"/>
        </pc:sldMkLst>
        <pc:spChg chg="add mod">
          <ac:chgData name="ULStudent:ALAN.O'DOHERTY" userId="7bb2462d-5380-4d32-b881-8b856e24f4b4" providerId="ADAL" clId="{44BE57B0-D8DF-4E1C-813F-41A7D63717AB}" dt="2023-09-12T12:05:01.945" v="12276" actId="115"/>
          <ac:spMkLst>
            <pc:docMk/>
            <pc:sldMk cId="2890826440" sldId="649"/>
            <ac:spMk id="3" creationId="{16326ABC-42C1-2B70-996C-7A499E40792B}"/>
          </ac:spMkLst>
        </pc:spChg>
        <pc:spChg chg="del mod">
          <ac:chgData name="ULStudent:ALAN.O'DOHERTY" userId="7bb2462d-5380-4d32-b881-8b856e24f4b4" providerId="ADAL" clId="{44BE57B0-D8DF-4E1C-813F-41A7D63717AB}" dt="2023-09-11T22:35:17.766" v="8781"/>
          <ac:spMkLst>
            <pc:docMk/>
            <pc:sldMk cId="2890826440" sldId="649"/>
            <ac:spMk id="4" creationId="{D6C0EBB2-0CDE-BBA4-352D-DC1F559C4700}"/>
          </ac:spMkLst>
        </pc:spChg>
        <pc:spChg chg="del mod">
          <ac:chgData name="ULStudent:ALAN.O'DOHERTY" userId="7bb2462d-5380-4d32-b881-8b856e24f4b4" providerId="ADAL" clId="{44BE57B0-D8DF-4E1C-813F-41A7D63717AB}" dt="2023-09-11T22:35:21.125" v="8785"/>
          <ac:spMkLst>
            <pc:docMk/>
            <pc:sldMk cId="2890826440" sldId="649"/>
            <ac:spMk id="8" creationId="{EFC8A0CC-3B58-C062-9CA8-6CB7BB6F6804}"/>
          </ac:spMkLst>
        </pc:spChg>
        <pc:spChg chg="add del mod">
          <ac:chgData name="ULStudent:ALAN.O'DOHERTY" userId="7bb2462d-5380-4d32-b881-8b856e24f4b4" providerId="ADAL" clId="{44BE57B0-D8DF-4E1C-813F-41A7D63717AB}" dt="2023-09-11T22:44:03.310" v="8905" actId="22"/>
          <ac:spMkLst>
            <pc:docMk/>
            <pc:sldMk cId="2890826440" sldId="649"/>
            <ac:spMk id="11" creationId="{9C77D7F7-038F-A2AF-439C-4F9940327E1C}"/>
          </ac:spMkLst>
        </pc:spChg>
        <pc:spChg chg="mod">
          <ac:chgData name="ULStudent:ALAN.O'DOHERTY" userId="7bb2462d-5380-4d32-b881-8b856e24f4b4" providerId="ADAL" clId="{44BE57B0-D8DF-4E1C-813F-41A7D63717AB}" dt="2023-09-11T23:00:19.041" v="9386" actId="20577"/>
          <ac:spMkLst>
            <pc:docMk/>
            <pc:sldMk cId="2890826440" sldId="649"/>
            <ac:spMk id="221" creationId="{00000000-0000-0000-0000-000000000000}"/>
          </ac:spMkLst>
        </pc:spChg>
        <pc:picChg chg="del">
          <ac:chgData name="ULStudent:ALAN.O'DOHERTY" userId="7bb2462d-5380-4d32-b881-8b856e24f4b4" providerId="ADAL" clId="{44BE57B0-D8DF-4E1C-813F-41A7D63717AB}" dt="2023-09-11T22:35:18.267" v="8782" actId="478"/>
          <ac:picMkLst>
            <pc:docMk/>
            <pc:sldMk cId="2890826440" sldId="649"/>
            <ac:picMk id="6" creationId="{5B03E542-FEAA-F1B2-D6A5-A6435426F6AD}"/>
          </ac:picMkLst>
        </pc:picChg>
        <pc:picChg chg="add mod">
          <ac:chgData name="ULStudent:ALAN.O'DOHERTY" userId="7bb2462d-5380-4d32-b881-8b856e24f4b4" providerId="ADAL" clId="{44BE57B0-D8DF-4E1C-813F-41A7D63717AB}" dt="2023-09-12T12:05:28.403" v="12278" actId="14100"/>
          <ac:picMkLst>
            <pc:docMk/>
            <pc:sldMk cId="2890826440" sldId="649"/>
            <ac:picMk id="7" creationId="{411B0555-5FE0-0D52-2BDC-9074F5B5F91E}"/>
          </ac:picMkLst>
        </pc:picChg>
        <pc:picChg chg="del">
          <ac:chgData name="ULStudent:ALAN.O'DOHERTY" userId="7bb2462d-5380-4d32-b881-8b856e24f4b4" providerId="ADAL" clId="{44BE57B0-D8DF-4E1C-813F-41A7D63717AB}" dt="2023-09-11T22:35:17.766" v="8779" actId="478"/>
          <ac:picMkLst>
            <pc:docMk/>
            <pc:sldMk cId="2890826440" sldId="649"/>
            <ac:picMk id="10" creationId="{0A10D670-2115-003A-392E-263D5453C2C4}"/>
          </ac:picMkLst>
        </pc:picChg>
        <pc:picChg chg="add mod">
          <ac:chgData name="ULStudent:ALAN.O'DOHERTY" userId="7bb2462d-5380-4d32-b881-8b856e24f4b4" providerId="ADAL" clId="{44BE57B0-D8DF-4E1C-813F-41A7D63717AB}" dt="2023-09-11T22:47:15.468" v="9028" actId="1076"/>
          <ac:picMkLst>
            <pc:docMk/>
            <pc:sldMk cId="2890826440" sldId="649"/>
            <ac:picMk id="12" creationId="{0F9A6400-5B5C-7790-9E40-BA8600A0EF8E}"/>
          </ac:picMkLst>
        </pc:picChg>
      </pc:sldChg>
      <pc:sldChg chg="addSp delSp modSp add mod modAnim">
        <pc:chgData name="ULStudent:ALAN.O'DOHERTY" userId="7bb2462d-5380-4d32-b881-8b856e24f4b4" providerId="ADAL" clId="{44BE57B0-D8DF-4E1C-813F-41A7D63717AB}" dt="2023-09-12T12:06:58.347" v="12292"/>
        <pc:sldMkLst>
          <pc:docMk/>
          <pc:sldMk cId="3001817548" sldId="650"/>
        </pc:sldMkLst>
        <pc:spChg chg="mod">
          <ac:chgData name="ULStudent:ALAN.O'DOHERTY" userId="7bb2462d-5380-4d32-b881-8b856e24f4b4" providerId="ADAL" clId="{44BE57B0-D8DF-4E1C-813F-41A7D63717AB}" dt="2023-09-12T12:06:31.715" v="12287" actId="113"/>
          <ac:spMkLst>
            <pc:docMk/>
            <pc:sldMk cId="3001817548" sldId="650"/>
            <ac:spMk id="3" creationId="{16326ABC-42C1-2B70-996C-7A499E40792B}"/>
          </ac:spMkLst>
        </pc:spChg>
        <pc:spChg chg="mod">
          <ac:chgData name="ULStudent:ALAN.O'DOHERTY" userId="7bb2462d-5380-4d32-b881-8b856e24f4b4" providerId="ADAL" clId="{44BE57B0-D8DF-4E1C-813F-41A7D63717AB}" dt="2023-09-11T23:00:10.206" v="9371" actId="20577"/>
          <ac:spMkLst>
            <pc:docMk/>
            <pc:sldMk cId="3001817548" sldId="650"/>
            <ac:spMk id="221" creationId="{00000000-0000-0000-0000-000000000000}"/>
          </ac:spMkLst>
        </pc:spChg>
        <pc:picChg chg="add mod">
          <ac:chgData name="ULStudent:ALAN.O'DOHERTY" userId="7bb2462d-5380-4d32-b881-8b856e24f4b4" providerId="ADAL" clId="{44BE57B0-D8DF-4E1C-813F-41A7D63717AB}" dt="2023-09-11T22:44:33.913" v="8912" actId="14100"/>
          <ac:picMkLst>
            <pc:docMk/>
            <pc:sldMk cId="3001817548" sldId="650"/>
            <ac:picMk id="2" creationId="{B20F3FDD-F694-3E53-4D95-C96740D4E523}"/>
          </ac:picMkLst>
        </pc:picChg>
        <pc:picChg chg="add del mod">
          <ac:chgData name="ULStudent:ALAN.O'DOHERTY" userId="7bb2462d-5380-4d32-b881-8b856e24f4b4" providerId="ADAL" clId="{44BE57B0-D8DF-4E1C-813F-41A7D63717AB}" dt="2023-09-11T22:46:50.379" v="9019" actId="478"/>
          <ac:picMkLst>
            <pc:docMk/>
            <pc:sldMk cId="3001817548" sldId="650"/>
            <ac:picMk id="4" creationId="{C549C602-182D-8DF6-9300-A0548839B5B2}"/>
          </ac:picMkLst>
        </pc:picChg>
        <pc:picChg chg="del">
          <ac:chgData name="ULStudent:ALAN.O'DOHERTY" userId="7bb2462d-5380-4d32-b881-8b856e24f4b4" providerId="ADAL" clId="{44BE57B0-D8DF-4E1C-813F-41A7D63717AB}" dt="2023-09-11T22:44:29" v="8910" actId="478"/>
          <ac:picMkLst>
            <pc:docMk/>
            <pc:sldMk cId="3001817548" sldId="650"/>
            <ac:picMk id="7" creationId="{411B0555-5FE0-0D52-2BDC-9074F5B5F91E}"/>
          </ac:picMkLst>
        </pc:picChg>
      </pc:sldChg>
      <pc:sldChg chg="modSp new del mod">
        <pc:chgData name="ULStudent:ALAN.O'DOHERTY" userId="7bb2462d-5380-4d32-b881-8b856e24f4b4" providerId="ADAL" clId="{44BE57B0-D8DF-4E1C-813F-41A7D63717AB}" dt="2023-09-11T22:55:29.446" v="9218" actId="47"/>
        <pc:sldMkLst>
          <pc:docMk/>
          <pc:sldMk cId="2026612771" sldId="651"/>
        </pc:sldMkLst>
        <pc:spChg chg="mod">
          <ac:chgData name="ULStudent:ALAN.O'DOHERTY" userId="7bb2462d-5380-4d32-b881-8b856e24f4b4" providerId="ADAL" clId="{44BE57B0-D8DF-4E1C-813F-41A7D63717AB}" dt="2023-09-11T22:48:01.690" v="9033" actId="27636"/>
          <ac:spMkLst>
            <pc:docMk/>
            <pc:sldMk cId="2026612771" sldId="651"/>
            <ac:spMk id="4" creationId="{EF1ED8DB-2236-6EB7-DBDE-84468F148FAE}"/>
          </ac:spMkLst>
        </pc:spChg>
        <pc:spChg chg="mod">
          <ac:chgData name="ULStudent:ALAN.O'DOHERTY" userId="7bb2462d-5380-4d32-b881-8b856e24f4b4" providerId="ADAL" clId="{44BE57B0-D8DF-4E1C-813F-41A7D63717AB}" dt="2023-09-11T22:48:01.705" v="9034" actId="27636"/>
          <ac:spMkLst>
            <pc:docMk/>
            <pc:sldMk cId="2026612771" sldId="651"/>
            <ac:spMk id="5" creationId="{4397A1D6-520F-4901-B25B-9263EC147EDA}"/>
          </ac:spMkLst>
        </pc:spChg>
      </pc:sldChg>
      <pc:sldChg chg="add del">
        <pc:chgData name="ULStudent:ALAN.O'DOHERTY" userId="7bb2462d-5380-4d32-b881-8b856e24f4b4" providerId="ADAL" clId="{44BE57B0-D8DF-4E1C-813F-41A7D63717AB}" dt="2023-09-11T22:59:13.017" v="9244" actId="47"/>
        <pc:sldMkLst>
          <pc:docMk/>
          <pc:sldMk cId="4034412583" sldId="652"/>
        </pc:sldMkLst>
      </pc:sldChg>
      <pc:sldChg chg="addSp delSp modSp mod modAnim">
        <pc:chgData name="ULStudent:ALAN.O'DOHERTY" userId="7bb2462d-5380-4d32-b881-8b856e24f4b4" providerId="ADAL" clId="{44BE57B0-D8DF-4E1C-813F-41A7D63717AB}" dt="2023-09-12T12:09:35.026" v="12346"/>
        <pc:sldMkLst>
          <pc:docMk/>
          <pc:sldMk cId="172390372" sldId="653"/>
        </pc:sldMkLst>
        <pc:spChg chg="mod">
          <ac:chgData name="ULStudent:ALAN.O'DOHERTY" userId="7bb2462d-5380-4d32-b881-8b856e24f4b4" providerId="ADAL" clId="{44BE57B0-D8DF-4E1C-813F-41A7D63717AB}" dt="2023-09-12T12:08:50.736" v="12340" actId="20577"/>
          <ac:spMkLst>
            <pc:docMk/>
            <pc:sldMk cId="172390372" sldId="653"/>
            <ac:spMk id="3" creationId="{16326ABC-42C1-2B70-996C-7A499E40792B}"/>
          </ac:spMkLst>
        </pc:spChg>
        <pc:spChg chg="mod">
          <ac:chgData name="ULStudent:ALAN.O'DOHERTY" userId="7bb2462d-5380-4d32-b881-8b856e24f4b4" providerId="ADAL" clId="{44BE57B0-D8DF-4E1C-813F-41A7D63717AB}" dt="2023-09-11T22:59:51.833" v="9323" actId="20577"/>
          <ac:spMkLst>
            <pc:docMk/>
            <pc:sldMk cId="172390372" sldId="653"/>
            <ac:spMk id="221" creationId="{00000000-0000-0000-0000-000000000000}"/>
          </ac:spMkLst>
        </pc:spChg>
        <pc:picChg chg="del">
          <ac:chgData name="ULStudent:ALAN.O'DOHERTY" userId="7bb2462d-5380-4d32-b881-8b856e24f4b4" providerId="ADAL" clId="{44BE57B0-D8DF-4E1C-813F-41A7D63717AB}" dt="2023-09-11T22:55:52.013" v="9222" actId="478"/>
          <ac:picMkLst>
            <pc:docMk/>
            <pc:sldMk cId="172390372" sldId="653"/>
            <ac:picMk id="2" creationId="{B20F3FDD-F694-3E53-4D95-C96740D4E523}"/>
          </ac:picMkLst>
        </pc:picChg>
        <pc:picChg chg="add mod">
          <ac:chgData name="ULStudent:ALAN.O'DOHERTY" userId="7bb2462d-5380-4d32-b881-8b856e24f4b4" providerId="ADAL" clId="{44BE57B0-D8DF-4E1C-813F-41A7D63717AB}" dt="2023-09-11T22:56:06.386" v="9225" actId="14100"/>
          <ac:picMkLst>
            <pc:docMk/>
            <pc:sldMk cId="172390372" sldId="653"/>
            <ac:picMk id="4" creationId="{864454C6-A8A6-A40C-C9B8-76B4546E1E00}"/>
          </ac:picMkLst>
        </pc:picChg>
      </pc:sldChg>
      <pc:sldChg chg="addSp delSp modSp add mod modAnim">
        <pc:chgData name="ULStudent:ALAN.O'DOHERTY" userId="7bb2462d-5380-4d32-b881-8b856e24f4b4" providerId="ADAL" clId="{44BE57B0-D8DF-4E1C-813F-41A7D63717AB}" dt="2023-09-12T12:11:57.634" v="12376"/>
        <pc:sldMkLst>
          <pc:docMk/>
          <pc:sldMk cId="111596489" sldId="654"/>
        </pc:sldMkLst>
        <pc:spChg chg="del mod">
          <ac:chgData name="ULStudent:ALAN.O'DOHERTY" userId="7bb2462d-5380-4d32-b881-8b856e24f4b4" providerId="ADAL" clId="{44BE57B0-D8DF-4E1C-813F-41A7D63717AB}" dt="2023-09-11T22:57:28.077" v="9234"/>
          <ac:spMkLst>
            <pc:docMk/>
            <pc:sldMk cId="111596489" sldId="654"/>
            <ac:spMk id="3" creationId="{16326ABC-42C1-2B70-996C-7A499E40792B}"/>
          </ac:spMkLst>
        </pc:spChg>
        <pc:spChg chg="add mod">
          <ac:chgData name="ULStudent:ALAN.O'DOHERTY" userId="7bb2462d-5380-4d32-b881-8b856e24f4b4" providerId="ADAL" clId="{44BE57B0-D8DF-4E1C-813F-41A7D63717AB}" dt="2023-09-12T12:11:25.545" v="12369" actId="1076"/>
          <ac:spMkLst>
            <pc:docMk/>
            <pc:sldMk cId="111596489" sldId="654"/>
            <ac:spMk id="6" creationId="{BEBA5F99-C15F-4004-C50A-3F0BEF174B0E}"/>
          </ac:spMkLst>
        </pc:spChg>
        <pc:spChg chg="add mod">
          <ac:chgData name="ULStudent:ALAN.O'DOHERTY" userId="7bb2462d-5380-4d32-b881-8b856e24f4b4" providerId="ADAL" clId="{44BE57B0-D8DF-4E1C-813F-41A7D63717AB}" dt="2023-09-12T12:11:05.231" v="12367" actId="20577"/>
          <ac:spMkLst>
            <pc:docMk/>
            <pc:sldMk cId="111596489" sldId="654"/>
            <ac:spMk id="8" creationId="{37900230-2ED8-C420-8BFB-C8410B28BD97}"/>
          </ac:spMkLst>
        </pc:spChg>
        <pc:spChg chg="mod">
          <ac:chgData name="ULStudent:ALAN.O'DOHERTY" userId="7bb2462d-5380-4d32-b881-8b856e24f4b4" providerId="ADAL" clId="{44BE57B0-D8DF-4E1C-813F-41A7D63717AB}" dt="2023-09-11T22:59:34.193" v="9285" actId="20577"/>
          <ac:spMkLst>
            <pc:docMk/>
            <pc:sldMk cId="111596489" sldId="654"/>
            <ac:spMk id="221" creationId="{00000000-0000-0000-0000-000000000000}"/>
          </ac:spMkLst>
        </pc:spChg>
        <pc:picChg chg="del">
          <ac:chgData name="ULStudent:ALAN.O'DOHERTY" userId="7bb2462d-5380-4d32-b881-8b856e24f4b4" providerId="ADAL" clId="{44BE57B0-D8DF-4E1C-813F-41A7D63717AB}" dt="2023-09-11T22:57:28.077" v="9232" actId="478"/>
          <ac:picMkLst>
            <pc:docMk/>
            <pc:sldMk cId="111596489" sldId="654"/>
            <ac:picMk id="4" creationId="{864454C6-A8A6-A40C-C9B8-76B4546E1E00}"/>
          </ac:picMkLst>
        </pc:picChg>
        <pc:picChg chg="add mod">
          <ac:chgData name="ULStudent:ALAN.O'DOHERTY" userId="7bb2462d-5380-4d32-b881-8b856e24f4b4" providerId="ADAL" clId="{44BE57B0-D8DF-4E1C-813F-41A7D63717AB}" dt="2023-09-12T12:10:46.467" v="12358" actId="14100"/>
          <ac:picMkLst>
            <pc:docMk/>
            <pc:sldMk cId="111596489" sldId="654"/>
            <ac:picMk id="9" creationId="{4CE81D99-E4B8-78D9-AD42-C1015E35C305}"/>
          </ac:picMkLst>
        </pc:picChg>
        <pc:picChg chg="add mod">
          <ac:chgData name="ULStudent:ALAN.O'DOHERTY" userId="7bb2462d-5380-4d32-b881-8b856e24f4b4" providerId="ADAL" clId="{44BE57B0-D8DF-4E1C-813F-41A7D63717AB}" dt="2023-09-12T12:10:47.691" v="12359" actId="1076"/>
          <ac:picMkLst>
            <pc:docMk/>
            <pc:sldMk cId="111596489" sldId="654"/>
            <ac:picMk id="10" creationId="{89C4D860-548D-7000-F698-5469B3129010}"/>
          </ac:picMkLst>
        </pc:picChg>
      </pc:sldChg>
      <pc:sldChg chg="modSp new del mod">
        <pc:chgData name="ULStudent:ALAN.O'DOHERTY" userId="7bb2462d-5380-4d32-b881-8b856e24f4b4" providerId="ADAL" clId="{44BE57B0-D8DF-4E1C-813F-41A7D63717AB}" dt="2023-09-11T23:11:32.470" v="9664" actId="47"/>
        <pc:sldMkLst>
          <pc:docMk/>
          <pc:sldMk cId="4264144524" sldId="655"/>
        </pc:sldMkLst>
        <pc:spChg chg="mod">
          <ac:chgData name="ULStudent:ALAN.O'DOHERTY" userId="7bb2462d-5380-4d32-b881-8b856e24f4b4" providerId="ADAL" clId="{44BE57B0-D8DF-4E1C-813F-41A7D63717AB}" dt="2023-09-11T23:04:40.436" v="9597" actId="27636"/>
          <ac:spMkLst>
            <pc:docMk/>
            <pc:sldMk cId="4264144524" sldId="655"/>
            <ac:spMk id="4" creationId="{B9B9C5C5-9838-6C91-F1AC-CE73F301E965}"/>
          </ac:spMkLst>
        </pc:spChg>
        <pc:spChg chg="mod">
          <ac:chgData name="ULStudent:ALAN.O'DOHERTY" userId="7bb2462d-5380-4d32-b881-8b856e24f4b4" providerId="ADAL" clId="{44BE57B0-D8DF-4E1C-813F-41A7D63717AB}" dt="2023-09-11T23:04:40.436" v="9596" actId="27636"/>
          <ac:spMkLst>
            <pc:docMk/>
            <pc:sldMk cId="4264144524" sldId="655"/>
            <ac:spMk id="5" creationId="{B81A8A07-9134-F65D-DBB3-970904A54901}"/>
          </ac:spMkLst>
        </pc:spChg>
      </pc:sldChg>
      <pc:sldChg chg="modSp new del mod">
        <pc:chgData name="ULStudent:ALAN.O'DOHERTY" userId="7bb2462d-5380-4d32-b881-8b856e24f4b4" providerId="ADAL" clId="{44BE57B0-D8DF-4E1C-813F-41A7D63717AB}" dt="2023-09-11T23:48:14.477" v="10569" actId="47"/>
        <pc:sldMkLst>
          <pc:docMk/>
          <pc:sldMk cId="2345009697" sldId="656"/>
        </pc:sldMkLst>
        <pc:spChg chg="mod">
          <ac:chgData name="ULStudent:ALAN.O'DOHERTY" userId="7bb2462d-5380-4d32-b881-8b856e24f4b4" providerId="ADAL" clId="{44BE57B0-D8DF-4E1C-813F-41A7D63717AB}" dt="2023-09-11T23:04:40.035" v="9594" actId="27636"/>
          <ac:spMkLst>
            <pc:docMk/>
            <pc:sldMk cId="2345009697" sldId="656"/>
            <ac:spMk id="4" creationId="{29F050D1-3CB4-4D45-9449-8AC0FCB6077B}"/>
          </ac:spMkLst>
        </pc:spChg>
        <pc:spChg chg="mod">
          <ac:chgData name="ULStudent:ALAN.O'DOHERTY" userId="7bb2462d-5380-4d32-b881-8b856e24f4b4" providerId="ADAL" clId="{44BE57B0-D8DF-4E1C-813F-41A7D63717AB}" dt="2023-09-11T23:04:40.051" v="9595" actId="27636"/>
          <ac:spMkLst>
            <pc:docMk/>
            <pc:sldMk cId="2345009697" sldId="656"/>
            <ac:spMk id="5" creationId="{3DB79029-2EC7-0F15-FC48-03C6426FE5F7}"/>
          </ac:spMkLst>
        </pc:spChg>
      </pc:sldChg>
      <pc:sldChg chg="modSp add del mod">
        <pc:chgData name="ULStudent:ALAN.O'DOHERTY" userId="7bb2462d-5380-4d32-b881-8b856e24f4b4" providerId="ADAL" clId="{44BE57B0-D8DF-4E1C-813F-41A7D63717AB}" dt="2023-09-11T23:24:42.082" v="10001" actId="47"/>
        <pc:sldMkLst>
          <pc:docMk/>
          <pc:sldMk cId="3876922735" sldId="657"/>
        </pc:sldMkLst>
        <pc:spChg chg="mod">
          <ac:chgData name="ULStudent:ALAN.O'DOHERTY" userId="7bb2462d-5380-4d32-b881-8b856e24f4b4" providerId="ADAL" clId="{44BE57B0-D8DF-4E1C-813F-41A7D63717AB}" dt="2023-09-11T23:13:45.834" v="9745" actId="1076"/>
          <ac:spMkLst>
            <pc:docMk/>
            <pc:sldMk cId="3876922735" sldId="657"/>
            <ac:spMk id="4" creationId="{A9C30760-1738-B741-9BCA-A8136D633801}"/>
          </ac:spMkLst>
        </pc:spChg>
        <pc:spChg chg="mod">
          <ac:chgData name="ULStudent:ALAN.O'DOHERTY" userId="7bb2462d-5380-4d32-b881-8b856e24f4b4" providerId="ADAL" clId="{44BE57B0-D8DF-4E1C-813F-41A7D63717AB}" dt="2023-09-11T23:13:07.781" v="9686" actId="1076"/>
          <ac:spMkLst>
            <pc:docMk/>
            <pc:sldMk cId="3876922735" sldId="657"/>
            <ac:spMk id="5" creationId="{782A2B6D-7CFE-B44A-BDBC-3A8FED56E100}"/>
          </ac:spMkLst>
        </pc:spChg>
        <pc:graphicFrameChg chg="mod modGraphic">
          <ac:chgData name="ULStudent:ALAN.O'DOHERTY" userId="7bb2462d-5380-4d32-b881-8b856e24f4b4" providerId="ADAL" clId="{44BE57B0-D8DF-4E1C-813F-41A7D63717AB}" dt="2023-09-11T23:09:32.035" v="9637" actId="255"/>
          <ac:graphicFrameMkLst>
            <pc:docMk/>
            <pc:sldMk cId="3876922735" sldId="657"/>
            <ac:graphicFrameMk id="6" creationId="{873BD00C-7875-8E44-A389-B5E48C2EE51B}"/>
          </ac:graphicFrameMkLst>
        </pc:graphicFrameChg>
        <pc:graphicFrameChg chg="mod modGraphic">
          <ac:chgData name="ULStudent:ALAN.O'DOHERTY" userId="7bb2462d-5380-4d32-b881-8b856e24f4b4" providerId="ADAL" clId="{44BE57B0-D8DF-4E1C-813F-41A7D63717AB}" dt="2023-09-11T23:09:57.622" v="9643" actId="255"/>
          <ac:graphicFrameMkLst>
            <pc:docMk/>
            <pc:sldMk cId="3876922735" sldId="657"/>
            <ac:graphicFrameMk id="13" creationId="{40F417EC-E381-7546-89F0-B0D4730FA53E}"/>
          </ac:graphicFrameMkLst>
        </pc:graphicFrameChg>
        <pc:graphicFrameChg chg="mod modGraphic">
          <ac:chgData name="ULStudent:ALAN.O'DOHERTY" userId="7bb2462d-5380-4d32-b881-8b856e24f4b4" providerId="ADAL" clId="{44BE57B0-D8DF-4E1C-813F-41A7D63717AB}" dt="2023-09-11T23:09:48.329" v="9640" actId="1076"/>
          <ac:graphicFrameMkLst>
            <pc:docMk/>
            <pc:sldMk cId="3876922735" sldId="657"/>
            <ac:graphicFrameMk id="14" creationId="{40E73A56-400C-1F43-AC1F-BC7B05127FE0}"/>
          </ac:graphicFrameMkLst>
        </pc:graphicFrameChg>
        <pc:picChg chg="mod">
          <ac:chgData name="ULStudent:ALAN.O'DOHERTY" userId="7bb2462d-5380-4d32-b881-8b856e24f4b4" providerId="ADAL" clId="{44BE57B0-D8DF-4E1C-813F-41A7D63717AB}" dt="2023-09-11T23:09:36.099" v="9638" actId="1076"/>
          <ac:picMkLst>
            <pc:docMk/>
            <pc:sldMk cId="3876922735" sldId="657"/>
            <ac:picMk id="7" creationId="{F67D7E06-E9F6-3A4D-B3E2-0F70246C30F6}"/>
          </ac:picMkLst>
        </pc:picChg>
      </pc:sldChg>
      <pc:sldChg chg="modSp add del mod ord">
        <pc:chgData name="ULStudent:ALAN.O'DOHERTY" userId="7bb2462d-5380-4d32-b881-8b856e24f4b4" providerId="ADAL" clId="{44BE57B0-D8DF-4E1C-813F-41A7D63717AB}" dt="2023-09-11T23:23:22.818" v="9981" actId="47"/>
        <pc:sldMkLst>
          <pc:docMk/>
          <pc:sldMk cId="3075004345" sldId="658"/>
        </pc:sldMkLst>
        <pc:spChg chg="mod">
          <ac:chgData name="ULStudent:ALAN.O'DOHERTY" userId="7bb2462d-5380-4d32-b881-8b856e24f4b4" providerId="ADAL" clId="{44BE57B0-D8DF-4E1C-813F-41A7D63717AB}" dt="2023-09-11T23:15:15.870" v="9762" actId="255"/>
          <ac:spMkLst>
            <pc:docMk/>
            <pc:sldMk cId="3075004345" sldId="658"/>
            <ac:spMk id="4" creationId="{73659CE1-5DE8-904D-8671-C495468F693A}"/>
          </ac:spMkLst>
        </pc:spChg>
        <pc:spChg chg="mod">
          <ac:chgData name="ULStudent:ALAN.O'DOHERTY" userId="7bb2462d-5380-4d32-b881-8b856e24f4b4" providerId="ADAL" clId="{44BE57B0-D8DF-4E1C-813F-41A7D63717AB}" dt="2023-09-11T23:15:03.912" v="9761" actId="1076"/>
          <ac:spMkLst>
            <pc:docMk/>
            <pc:sldMk cId="3075004345" sldId="658"/>
            <ac:spMk id="5" creationId="{2191545D-B734-074E-BBAB-62989C4ECEF8}"/>
          </ac:spMkLst>
        </pc:spChg>
        <pc:spChg chg="mod">
          <ac:chgData name="ULStudent:ALAN.O'DOHERTY" userId="7bb2462d-5380-4d32-b881-8b856e24f4b4" providerId="ADAL" clId="{44BE57B0-D8DF-4E1C-813F-41A7D63717AB}" dt="2023-09-11T23:18:26.844" v="9807" actId="1076"/>
          <ac:spMkLst>
            <pc:docMk/>
            <pc:sldMk cId="3075004345" sldId="658"/>
            <ac:spMk id="7" creationId="{255D09FE-6116-5A44-A470-D760C0FA43A5}"/>
          </ac:spMkLst>
        </pc:spChg>
      </pc:sldChg>
      <pc:sldChg chg="modSp add del mod">
        <pc:chgData name="ULStudent:ALAN.O'DOHERTY" userId="7bb2462d-5380-4d32-b881-8b856e24f4b4" providerId="ADAL" clId="{44BE57B0-D8DF-4E1C-813F-41A7D63717AB}" dt="2023-09-11T23:24:43.285" v="10002" actId="47"/>
        <pc:sldMkLst>
          <pc:docMk/>
          <pc:sldMk cId="3141969398" sldId="659"/>
        </pc:sldMkLst>
        <pc:spChg chg="mod">
          <ac:chgData name="ULStudent:ALAN.O'DOHERTY" userId="7bb2462d-5380-4d32-b881-8b856e24f4b4" providerId="ADAL" clId="{44BE57B0-D8DF-4E1C-813F-41A7D63717AB}" dt="2023-09-11T23:14:28.402" v="9758" actId="255"/>
          <ac:spMkLst>
            <pc:docMk/>
            <pc:sldMk cId="3141969398" sldId="659"/>
            <ac:spMk id="4" creationId="{17EEAB71-2FA2-9447-B61D-04E0C0C10B68}"/>
          </ac:spMkLst>
        </pc:spChg>
        <pc:spChg chg="mod">
          <ac:chgData name="ULStudent:ALAN.O'DOHERTY" userId="7bb2462d-5380-4d32-b881-8b856e24f4b4" providerId="ADAL" clId="{44BE57B0-D8DF-4E1C-813F-41A7D63717AB}" dt="2023-09-11T23:05:17.663" v="9605" actId="27636"/>
          <ac:spMkLst>
            <pc:docMk/>
            <pc:sldMk cId="3141969398" sldId="659"/>
            <ac:spMk id="5" creationId="{1520CC07-1826-6244-B9AD-8B5B99B6324F}"/>
          </ac:spMkLst>
        </pc:spChg>
        <pc:graphicFrameChg chg="mod modGraphic">
          <ac:chgData name="ULStudent:ALAN.O'DOHERTY" userId="7bb2462d-5380-4d32-b881-8b856e24f4b4" providerId="ADAL" clId="{44BE57B0-D8DF-4E1C-813F-41A7D63717AB}" dt="2023-09-11T23:10:22.100" v="9647" actId="255"/>
          <ac:graphicFrameMkLst>
            <pc:docMk/>
            <pc:sldMk cId="3141969398" sldId="659"/>
            <ac:graphicFrameMk id="6" creationId="{8A890974-059A-CE40-8B4F-0ED10A483596}"/>
          </ac:graphicFrameMkLst>
        </pc:graphicFrameChg>
        <pc:graphicFrameChg chg="mod modGraphic">
          <ac:chgData name="ULStudent:ALAN.O'DOHERTY" userId="7bb2462d-5380-4d32-b881-8b856e24f4b4" providerId="ADAL" clId="{44BE57B0-D8DF-4E1C-813F-41A7D63717AB}" dt="2023-09-11T23:10:12.708" v="9645" actId="255"/>
          <ac:graphicFrameMkLst>
            <pc:docMk/>
            <pc:sldMk cId="3141969398" sldId="659"/>
            <ac:graphicFrameMk id="9" creationId="{FE49CD67-D32F-A14B-8428-38382285BAFE}"/>
          </ac:graphicFrameMkLst>
        </pc:graphicFrameChg>
      </pc:sldChg>
      <pc:sldChg chg="addSp delSp modSp add mod modAnim modNotesTx">
        <pc:chgData name="ULStudent:ALAN.O'DOHERTY" userId="7bb2462d-5380-4d32-b881-8b856e24f4b4" providerId="ADAL" clId="{44BE57B0-D8DF-4E1C-813F-41A7D63717AB}" dt="2023-09-12T13:11:19.078" v="13029" actId="20577"/>
        <pc:sldMkLst>
          <pc:docMk/>
          <pc:sldMk cId="1170300873" sldId="660"/>
        </pc:sldMkLst>
        <pc:spChg chg="del mod">
          <ac:chgData name="ULStudent:ALAN.O'DOHERTY" userId="7bb2462d-5380-4d32-b881-8b856e24f4b4" providerId="ADAL" clId="{44BE57B0-D8DF-4E1C-813F-41A7D63717AB}" dt="2023-09-11T23:15:57.285" v="9788"/>
          <ac:spMkLst>
            <pc:docMk/>
            <pc:sldMk cId="1170300873" sldId="660"/>
            <ac:spMk id="6" creationId="{BEBA5F99-C15F-4004-C50A-3F0BEF174B0E}"/>
          </ac:spMkLst>
        </pc:spChg>
        <pc:spChg chg="del mod">
          <ac:chgData name="ULStudent:ALAN.O'DOHERTY" userId="7bb2462d-5380-4d32-b881-8b856e24f4b4" providerId="ADAL" clId="{44BE57B0-D8DF-4E1C-813F-41A7D63717AB}" dt="2023-09-11T23:15:45.375" v="9767"/>
          <ac:spMkLst>
            <pc:docMk/>
            <pc:sldMk cId="1170300873" sldId="660"/>
            <ac:spMk id="8" creationId="{37900230-2ED8-C420-8BFB-C8410B28BD97}"/>
          </ac:spMkLst>
        </pc:spChg>
        <pc:spChg chg="add mod">
          <ac:chgData name="ULStudent:ALAN.O'DOHERTY" userId="7bb2462d-5380-4d32-b881-8b856e24f4b4" providerId="ADAL" clId="{44BE57B0-D8DF-4E1C-813F-41A7D63717AB}" dt="2023-09-12T13:04:31.183" v="12500" actId="1076"/>
          <ac:spMkLst>
            <pc:docMk/>
            <pc:sldMk cId="1170300873" sldId="660"/>
            <ac:spMk id="8" creationId="{4E88FC2F-DD0F-7F94-ADA7-8BE03ACFC9DB}"/>
          </ac:spMkLst>
        </pc:spChg>
        <pc:spChg chg="mod">
          <ac:chgData name="ULStudent:ALAN.O'DOHERTY" userId="7bb2462d-5380-4d32-b881-8b856e24f4b4" providerId="ADAL" clId="{44BE57B0-D8DF-4E1C-813F-41A7D63717AB}" dt="2023-09-11T23:15:55.205" v="9786" actId="20577"/>
          <ac:spMkLst>
            <pc:docMk/>
            <pc:sldMk cId="1170300873" sldId="660"/>
            <ac:spMk id="221" creationId="{00000000-0000-0000-0000-000000000000}"/>
          </ac:spMkLst>
        </pc:spChg>
        <pc:graphicFrameChg chg="add mod modGraphic">
          <ac:chgData name="ULStudent:ALAN.O'DOHERTY" userId="7bb2462d-5380-4d32-b881-8b856e24f4b4" providerId="ADAL" clId="{44BE57B0-D8DF-4E1C-813F-41A7D63717AB}" dt="2023-09-12T13:04:23.290" v="12497" actId="20577"/>
          <ac:graphicFrameMkLst>
            <pc:docMk/>
            <pc:sldMk cId="1170300873" sldId="660"/>
            <ac:graphicFrameMk id="2" creationId="{CFDC3C6A-5BAA-F274-5B98-6677F5C1C15A}"/>
          </ac:graphicFrameMkLst>
        </pc:graphicFrameChg>
        <pc:graphicFrameChg chg="add mod modGraphic">
          <ac:chgData name="ULStudent:ALAN.O'DOHERTY" userId="7bb2462d-5380-4d32-b881-8b856e24f4b4" providerId="ADAL" clId="{44BE57B0-D8DF-4E1C-813F-41A7D63717AB}" dt="2023-09-12T13:05:08.114" v="12505" actId="113"/>
          <ac:graphicFrameMkLst>
            <pc:docMk/>
            <pc:sldMk cId="1170300873" sldId="660"/>
            <ac:graphicFrameMk id="3" creationId="{D7D43AB0-FFA0-2712-A865-3CD96DCAF2DB}"/>
          </ac:graphicFrameMkLst>
        </pc:graphicFrameChg>
        <pc:graphicFrameChg chg="add mod">
          <ac:chgData name="ULStudent:ALAN.O'DOHERTY" userId="7bb2462d-5380-4d32-b881-8b856e24f4b4" providerId="ADAL" clId="{44BE57B0-D8DF-4E1C-813F-41A7D63717AB}" dt="2023-09-11T23:17:22.280" v="9796" actId="1076"/>
          <ac:graphicFrameMkLst>
            <pc:docMk/>
            <pc:sldMk cId="1170300873" sldId="660"/>
            <ac:graphicFrameMk id="4" creationId="{63902D44-2AB3-5D27-367F-F052ED5F561B}"/>
          </ac:graphicFrameMkLst>
        </pc:graphicFrameChg>
        <pc:picChg chg="add mod">
          <ac:chgData name="ULStudent:ALAN.O'DOHERTY" userId="7bb2462d-5380-4d32-b881-8b856e24f4b4" providerId="ADAL" clId="{44BE57B0-D8DF-4E1C-813F-41A7D63717AB}" dt="2023-09-12T13:04:27.498" v="12499" actId="1076"/>
          <ac:picMkLst>
            <pc:docMk/>
            <pc:sldMk cId="1170300873" sldId="660"/>
            <ac:picMk id="7" creationId="{F7EEEDF2-4922-B3D4-813F-21CDA035FFD9}"/>
          </ac:picMkLst>
        </pc:picChg>
        <pc:picChg chg="del">
          <ac:chgData name="ULStudent:ALAN.O'DOHERTY" userId="7bb2462d-5380-4d32-b881-8b856e24f4b4" providerId="ADAL" clId="{44BE57B0-D8DF-4E1C-813F-41A7D63717AB}" dt="2023-09-11T23:15:47.262" v="9768" actId="478"/>
          <ac:picMkLst>
            <pc:docMk/>
            <pc:sldMk cId="1170300873" sldId="660"/>
            <ac:picMk id="9" creationId="{4CE81D99-E4B8-78D9-AD42-C1015E35C305}"/>
          </ac:picMkLst>
        </pc:picChg>
        <pc:picChg chg="del">
          <ac:chgData name="ULStudent:ALAN.O'DOHERTY" userId="7bb2462d-5380-4d32-b881-8b856e24f4b4" providerId="ADAL" clId="{44BE57B0-D8DF-4E1C-813F-41A7D63717AB}" dt="2023-09-11T23:15:45.375" v="9765" actId="478"/>
          <ac:picMkLst>
            <pc:docMk/>
            <pc:sldMk cId="1170300873" sldId="660"/>
            <ac:picMk id="10" creationId="{89C4D860-548D-7000-F698-5469B3129010}"/>
          </ac:picMkLst>
        </pc:picChg>
        <pc:picChg chg="add mod">
          <ac:chgData name="ULStudent:ALAN.O'DOHERTY" userId="7bb2462d-5380-4d32-b881-8b856e24f4b4" providerId="ADAL" clId="{44BE57B0-D8DF-4E1C-813F-41A7D63717AB}" dt="2023-09-11T23:26:58.152" v="10067" actId="1076"/>
          <ac:picMkLst>
            <pc:docMk/>
            <pc:sldMk cId="1170300873" sldId="660"/>
            <ac:picMk id="11" creationId="{1A843A0D-F361-B813-0DF9-8EA30E984E89}"/>
          </ac:picMkLst>
        </pc:picChg>
      </pc:sldChg>
      <pc:sldChg chg="addSp delSp modSp add mod modAnim">
        <pc:chgData name="ULStudent:ALAN.O'DOHERTY" userId="7bb2462d-5380-4d32-b881-8b856e24f4b4" providerId="ADAL" clId="{44BE57B0-D8DF-4E1C-813F-41A7D63717AB}" dt="2023-09-12T13:12:28.732" v="13038"/>
        <pc:sldMkLst>
          <pc:docMk/>
          <pc:sldMk cId="507123505" sldId="661"/>
        </pc:sldMkLst>
        <pc:spChg chg="add mod">
          <ac:chgData name="ULStudent:ALAN.O'DOHERTY" userId="7bb2462d-5380-4d32-b881-8b856e24f4b4" providerId="ADAL" clId="{44BE57B0-D8DF-4E1C-813F-41A7D63717AB}" dt="2023-09-11T23:23:09.353" v="9979" actId="1076"/>
          <ac:spMkLst>
            <pc:docMk/>
            <pc:sldMk cId="507123505" sldId="661"/>
            <ac:spMk id="8" creationId="{D29E9B5F-E236-D1A7-0569-CE4510A1745E}"/>
          </ac:spMkLst>
        </pc:spChg>
        <pc:spChg chg="add mod">
          <ac:chgData name="ULStudent:ALAN.O'DOHERTY" userId="7bb2462d-5380-4d32-b881-8b856e24f4b4" providerId="ADAL" clId="{44BE57B0-D8DF-4E1C-813F-41A7D63717AB}" dt="2023-09-11T23:20:18.429" v="9864" actId="207"/>
          <ac:spMkLst>
            <pc:docMk/>
            <pc:sldMk cId="507123505" sldId="661"/>
            <ac:spMk id="10" creationId="{DC3984EB-2AB8-03ED-EA08-79D4F82F33F2}"/>
          </ac:spMkLst>
        </pc:spChg>
        <pc:spChg chg="add mod">
          <ac:chgData name="ULStudent:ALAN.O'DOHERTY" userId="7bb2462d-5380-4d32-b881-8b856e24f4b4" providerId="ADAL" clId="{44BE57B0-D8DF-4E1C-813F-41A7D63717AB}" dt="2023-09-11T23:25:30.203" v="10057" actId="20577"/>
          <ac:spMkLst>
            <pc:docMk/>
            <pc:sldMk cId="507123505" sldId="661"/>
            <ac:spMk id="12" creationId="{963A594A-212C-61F7-02FF-BD9F3FC9361B}"/>
          </ac:spMkLst>
        </pc:spChg>
        <pc:spChg chg="add mod">
          <ac:chgData name="ULStudent:ALAN.O'DOHERTY" userId="7bb2462d-5380-4d32-b881-8b856e24f4b4" providerId="ADAL" clId="{44BE57B0-D8DF-4E1C-813F-41A7D63717AB}" dt="2023-09-11T23:20:23.421" v="9865" actId="1076"/>
          <ac:spMkLst>
            <pc:docMk/>
            <pc:sldMk cId="507123505" sldId="661"/>
            <ac:spMk id="14" creationId="{A9243042-8159-CE46-2A1E-F0D787A9A08A}"/>
          </ac:spMkLst>
        </pc:spChg>
        <pc:graphicFrameChg chg="del">
          <ac:chgData name="ULStudent:ALAN.O'DOHERTY" userId="7bb2462d-5380-4d32-b881-8b856e24f4b4" providerId="ADAL" clId="{44BE57B0-D8DF-4E1C-813F-41A7D63717AB}" dt="2023-09-11T23:17:53.499" v="9799" actId="21"/>
          <ac:graphicFrameMkLst>
            <pc:docMk/>
            <pc:sldMk cId="507123505" sldId="661"/>
            <ac:graphicFrameMk id="2" creationId="{CFDC3C6A-5BAA-F274-5B98-6677F5C1C15A}"/>
          </ac:graphicFrameMkLst>
        </pc:graphicFrameChg>
        <pc:graphicFrameChg chg="del modGraphic">
          <ac:chgData name="ULStudent:ALAN.O'DOHERTY" userId="7bb2462d-5380-4d32-b881-8b856e24f4b4" providerId="ADAL" clId="{44BE57B0-D8DF-4E1C-813F-41A7D63717AB}" dt="2023-09-11T23:17:56.459" v="9800" actId="21"/>
          <ac:graphicFrameMkLst>
            <pc:docMk/>
            <pc:sldMk cId="507123505" sldId="661"/>
            <ac:graphicFrameMk id="3" creationId="{D7D43AB0-FFA0-2712-A865-3CD96DCAF2DB}"/>
          </ac:graphicFrameMkLst>
        </pc:graphicFrameChg>
        <pc:graphicFrameChg chg="del">
          <ac:chgData name="ULStudent:ALAN.O'DOHERTY" userId="7bb2462d-5380-4d32-b881-8b856e24f4b4" providerId="ADAL" clId="{44BE57B0-D8DF-4E1C-813F-41A7D63717AB}" dt="2023-09-11T23:17:59.567" v="9801" actId="21"/>
          <ac:graphicFrameMkLst>
            <pc:docMk/>
            <pc:sldMk cId="507123505" sldId="661"/>
            <ac:graphicFrameMk id="4" creationId="{63902D44-2AB3-5D27-367F-F052ED5F561B}"/>
          </ac:graphicFrameMkLst>
        </pc:graphicFrameChg>
        <pc:graphicFrameChg chg="add del mod">
          <ac:chgData name="ULStudent:ALAN.O'DOHERTY" userId="7bb2462d-5380-4d32-b881-8b856e24f4b4" providerId="ADAL" clId="{44BE57B0-D8DF-4E1C-813F-41A7D63717AB}" dt="2023-09-11T23:18:03.227" v="9803" actId="21"/>
          <ac:graphicFrameMkLst>
            <pc:docMk/>
            <pc:sldMk cId="507123505" sldId="661"/>
            <ac:graphicFrameMk id="6" creationId="{85978406-CC60-695A-CF77-F43DF5CE94B8}"/>
          </ac:graphicFrameMkLst>
        </pc:graphicFrameChg>
        <pc:picChg chg="add mod ord">
          <ac:chgData name="ULStudent:ALAN.O'DOHERTY" userId="7bb2462d-5380-4d32-b881-8b856e24f4b4" providerId="ADAL" clId="{44BE57B0-D8DF-4E1C-813F-41A7D63717AB}" dt="2023-09-11T23:23:16.663" v="9980" actId="1076"/>
          <ac:picMkLst>
            <pc:docMk/>
            <pc:sldMk cId="507123505" sldId="661"/>
            <ac:picMk id="15" creationId="{44D27DBE-049F-A5D3-C539-7C6A3EC1681C}"/>
          </ac:picMkLst>
        </pc:picChg>
      </pc:sldChg>
      <pc:sldChg chg="addSp delSp modSp add mod modAnim modNotesTx">
        <pc:chgData name="ULStudent:ALAN.O'DOHERTY" userId="7bb2462d-5380-4d32-b881-8b856e24f4b4" providerId="ADAL" clId="{44BE57B0-D8DF-4E1C-813F-41A7D63717AB}" dt="2023-09-12T13:15:57.908" v="13077" actId="1076"/>
        <pc:sldMkLst>
          <pc:docMk/>
          <pc:sldMk cId="2630219930" sldId="662"/>
        </pc:sldMkLst>
        <pc:spChg chg="add del mod">
          <ac:chgData name="ULStudent:ALAN.O'DOHERTY" userId="7bb2462d-5380-4d32-b881-8b856e24f4b4" providerId="ADAL" clId="{44BE57B0-D8DF-4E1C-813F-41A7D63717AB}" dt="2023-09-12T13:14:32.871" v="13058"/>
          <ac:spMkLst>
            <pc:docMk/>
            <pc:sldMk cId="2630219930" sldId="662"/>
            <ac:spMk id="8" creationId="{BA5DD76A-2FA9-2585-8726-ADF5ED05AE24}"/>
          </ac:spMkLst>
        </pc:spChg>
        <pc:spChg chg="del mod">
          <ac:chgData name="ULStudent:ALAN.O'DOHERTY" userId="7bb2462d-5380-4d32-b881-8b856e24f4b4" providerId="ADAL" clId="{44BE57B0-D8DF-4E1C-813F-41A7D63717AB}" dt="2023-09-11T23:23:50.678" v="9992"/>
          <ac:spMkLst>
            <pc:docMk/>
            <pc:sldMk cId="2630219930" sldId="662"/>
            <ac:spMk id="8" creationId="{D29E9B5F-E236-D1A7-0569-CE4510A1745E}"/>
          </ac:spMkLst>
        </pc:spChg>
        <pc:spChg chg="add mod">
          <ac:chgData name="ULStudent:ALAN.O'DOHERTY" userId="7bb2462d-5380-4d32-b881-8b856e24f4b4" providerId="ADAL" clId="{44BE57B0-D8DF-4E1C-813F-41A7D63717AB}" dt="2023-09-12T13:14:57.044" v="13066" actId="403"/>
          <ac:spMkLst>
            <pc:docMk/>
            <pc:sldMk cId="2630219930" sldId="662"/>
            <ac:spMk id="10" creationId="{52BDF59E-C661-DB48-BA5D-8549C5D44924}"/>
          </ac:spMkLst>
        </pc:spChg>
        <pc:spChg chg="del mod">
          <ac:chgData name="ULStudent:ALAN.O'DOHERTY" userId="7bb2462d-5380-4d32-b881-8b856e24f4b4" providerId="ADAL" clId="{44BE57B0-D8DF-4E1C-813F-41A7D63717AB}" dt="2023-09-11T23:23:50.678" v="9990"/>
          <ac:spMkLst>
            <pc:docMk/>
            <pc:sldMk cId="2630219930" sldId="662"/>
            <ac:spMk id="10" creationId="{DC3984EB-2AB8-03ED-EA08-79D4F82F33F2}"/>
          </ac:spMkLst>
        </pc:spChg>
        <pc:spChg chg="add mod">
          <ac:chgData name="ULStudent:ALAN.O'DOHERTY" userId="7bb2462d-5380-4d32-b881-8b856e24f4b4" providerId="ADAL" clId="{44BE57B0-D8DF-4E1C-813F-41A7D63717AB}" dt="2023-09-12T13:15:57.908" v="13077" actId="1076"/>
          <ac:spMkLst>
            <pc:docMk/>
            <pc:sldMk cId="2630219930" sldId="662"/>
            <ac:spMk id="12" creationId="{6751E9D8-4ACE-7C98-C8D1-F64C5FC2D7FF}"/>
          </ac:spMkLst>
        </pc:spChg>
        <pc:spChg chg="del mod">
          <ac:chgData name="ULStudent:ALAN.O'DOHERTY" userId="7bb2462d-5380-4d32-b881-8b856e24f4b4" providerId="ADAL" clId="{44BE57B0-D8DF-4E1C-813F-41A7D63717AB}" dt="2023-09-11T23:23:54.974" v="9995"/>
          <ac:spMkLst>
            <pc:docMk/>
            <pc:sldMk cId="2630219930" sldId="662"/>
            <ac:spMk id="12" creationId="{963A594A-212C-61F7-02FF-BD9F3FC9361B}"/>
          </ac:spMkLst>
        </pc:spChg>
        <pc:spChg chg="del mod">
          <ac:chgData name="ULStudent:ALAN.O'DOHERTY" userId="7bb2462d-5380-4d32-b881-8b856e24f4b4" providerId="ADAL" clId="{44BE57B0-D8DF-4E1C-813F-41A7D63717AB}" dt="2023-09-11T23:23:50.662" v="9988"/>
          <ac:spMkLst>
            <pc:docMk/>
            <pc:sldMk cId="2630219930" sldId="662"/>
            <ac:spMk id="14" creationId="{A9243042-8159-CE46-2A1E-F0D787A9A08A}"/>
          </ac:spMkLst>
        </pc:spChg>
        <pc:graphicFrameChg chg="add mod modGraphic">
          <ac:chgData name="ULStudent:ALAN.O'DOHERTY" userId="7bb2462d-5380-4d32-b881-8b856e24f4b4" providerId="ADAL" clId="{44BE57B0-D8DF-4E1C-813F-41A7D63717AB}" dt="2023-09-12T13:15:52.423" v="13076" actId="20577"/>
          <ac:graphicFrameMkLst>
            <pc:docMk/>
            <pc:sldMk cId="2630219930" sldId="662"/>
            <ac:graphicFrameMk id="2" creationId="{5D9F6977-D342-16FF-3C92-709C4271D6F7}"/>
          </ac:graphicFrameMkLst>
        </pc:graphicFrameChg>
        <pc:graphicFrameChg chg="add mod modGraphic">
          <ac:chgData name="ULStudent:ALAN.O'DOHERTY" userId="7bb2462d-5380-4d32-b881-8b856e24f4b4" providerId="ADAL" clId="{44BE57B0-D8DF-4E1C-813F-41A7D63717AB}" dt="2023-09-12T13:14:46.506" v="13064" actId="20577"/>
          <ac:graphicFrameMkLst>
            <pc:docMk/>
            <pc:sldMk cId="2630219930" sldId="662"/>
            <ac:graphicFrameMk id="3" creationId="{8E113050-AE2C-D80D-F0F1-EF261575B9FA}"/>
          </ac:graphicFrameMkLst>
        </pc:graphicFrameChg>
        <pc:picChg chg="add mod">
          <ac:chgData name="ULStudent:ALAN.O'DOHERTY" userId="7bb2462d-5380-4d32-b881-8b856e24f4b4" providerId="ADAL" clId="{44BE57B0-D8DF-4E1C-813F-41A7D63717AB}" dt="2023-09-11T23:27:26.426" v="10070" actId="14100"/>
          <ac:picMkLst>
            <pc:docMk/>
            <pc:sldMk cId="2630219930" sldId="662"/>
            <ac:picMk id="4" creationId="{D4796CFB-9D27-27B9-EA17-5D56B65F1167}"/>
          </ac:picMkLst>
        </pc:picChg>
        <pc:picChg chg="add mod">
          <ac:chgData name="ULStudent:ALAN.O'DOHERTY" userId="7bb2462d-5380-4d32-b881-8b856e24f4b4" providerId="ADAL" clId="{44BE57B0-D8DF-4E1C-813F-41A7D63717AB}" dt="2023-09-11T23:28:00.378" v="10074" actId="1076"/>
          <ac:picMkLst>
            <pc:docMk/>
            <pc:sldMk cId="2630219930" sldId="662"/>
            <ac:picMk id="6" creationId="{934B7C61-9F6E-31DE-EF82-2AD05D3C789F}"/>
          </ac:picMkLst>
        </pc:picChg>
        <pc:picChg chg="del">
          <ac:chgData name="ULStudent:ALAN.O'DOHERTY" userId="7bb2462d-5380-4d32-b881-8b856e24f4b4" providerId="ADAL" clId="{44BE57B0-D8DF-4E1C-813F-41A7D63717AB}" dt="2023-09-11T23:23:50.662" v="9986" actId="478"/>
          <ac:picMkLst>
            <pc:docMk/>
            <pc:sldMk cId="2630219930" sldId="662"/>
            <ac:picMk id="15" creationId="{44D27DBE-049F-A5D3-C539-7C6A3EC1681C}"/>
          </ac:picMkLst>
        </pc:picChg>
      </pc:sldChg>
      <pc:sldChg chg="addSp delSp modSp add mod ord modAnim modNotesTx">
        <pc:chgData name="ULStudent:ALAN.O'DOHERTY" userId="7bb2462d-5380-4d32-b881-8b856e24f4b4" providerId="ADAL" clId="{44BE57B0-D8DF-4E1C-813F-41A7D63717AB}" dt="2023-09-12T12:59:54.135" v="12437"/>
        <pc:sldMkLst>
          <pc:docMk/>
          <pc:sldMk cId="3251069398" sldId="663"/>
        </pc:sldMkLst>
        <pc:spChg chg="add mod">
          <ac:chgData name="ULStudent:ALAN.O'DOHERTY" userId="7bb2462d-5380-4d32-b881-8b856e24f4b4" providerId="ADAL" clId="{44BE57B0-D8DF-4E1C-813F-41A7D63717AB}" dt="2023-09-12T12:59:41.599" v="12435" actId="6549"/>
          <ac:spMkLst>
            <pc:docMk/>
            <pc:sldMk cId="3251069398" sldId="663"/>
            <ac:spMk id="10" creationId="{281CB8F9-1C3D-ADA1-4759-D4C678DF7915}"/>
          </ac:spMkLst>
        </pc:spChg>
        <pc:graphicFrameChg chg="del">
          <ac:chgData name="ULStudent:ALAN.O'DOHERTY" userId="7bb2462d-5380-4d32-b881-8b856e24f4b4" providerId="ADAL" clId="{44BE57B0-D8DF-4E1C-813F-41A7D63717AB}" dt="2023-09-11T23:33:11.121" v="10119" actId="21"/>
          <ac:graphicFrameMkLst>
            <pc:docMk/>
            <pc:sldMk cId="3251069398" sldId="663"/>
            <ac:graphicFrameMk id="2" creationId="{CFDC3C6A-5BAA-F274-5B98-6677F5C1C15A}"/>
          </ac:graphicFrameMkLst>
        </pc:graphicFrameChg>
        <pc:graphicFrameChg chg="del">
          <ac:chgData name="ULStudent:ALAN.O'DOHERTY" userId="7bb2462d-5380-4d32-b881-8b856e24f4b4" providerId="ADAL" clId="{44BE57B0-D8DF-4E1C-813F-41A7D63717AB}" dt="2023-09-11T23:33:19.377" v="10120" actId="21"/>
          <ac:graphicFrameMkLst>
            <pc:docMk/>
            <pc:sldMk cId="3251069398" sldId="663"/>
            <ac:graphicFrameMk id="3" creationId="{D7D43AB0-FFA0-2712-A865-3CD96DCAF2DB}"/>
          </ac:graphicFrameMkLst>
        </pc:graphicFrameChg>
        <pc:graphicFrameChg chg="del modGraphic">
          <ac:chgData name="ULStudent:ALAN.O'DOHERTY" userId="7bb2462d-5380-4d32-b881-8b856e24f4b4" providerId="ADAL" clId="{44BE57B0-D8DF-4E1C-813F-41A7D63717AB}" dt="2023-09-11T23:33:07.865" v="10118" actId="21"/>
          <ac:graphicFrameMkLst>
            <pc:docMk/>
            <pc:sldMk cId="3251069398" sldId="663"/>
            <ac:graphicFrameMk id="4" creationId="{63902D44-2AB3-5D27-367F-F052ED5F561B}"/>
          </ac:graphicFrameMkLst>
        </pc:graphicFrameChg>
        <pc:graphicFrameChg chg="add del mod">
          <ac:chgData name="ULStudent:ALAN.O'DOHERTY" userId="7bb2462d-5380-4d32-b881-8b856e24f4b4" providerId="ADAL" clId="{44BE57B0-D8DF-4E1C-813F-41A7D63717AB}" dt="2023-09-11T23:33:24.722" v="10124"/>
          <ac:graphicFrameMkLst>
            <pc:docMk/>
            <pc:sldMk cId="3251069398" sldId="663"/>
            <ac:graphicFrameMk id="6" creationId="{0993CC08-6AF0-0D08-6AA2-F48FB86BCC4C}"/>
          </ac:graphicFrameMkLst>
        </pc:graphicFrameChg>
        <pc:picChg chg="del">
          <ac:chgData name="ULStudent:ALAN.O'DOHERTY" userId="7bb2462d-5380-4d32-b881-8b856e24f4b4" providerId="ADAL" clId="{44BE57B0-D8DF-4E1C-813F-41A7D63717AB}" dt="2023-09-11T23:33:20.875" v="10121" actId="478"/>
          <ac:picMkLst>
            <pc:docMk/>
            <pc:sldMk cId="3251069398" sldId="663"/>
            <ac:picMk id="7" creationId="{F7EEEDF2-4922-B3D4-813F-21CDA035FFD9}"/>
          </ac:picMkLst>
        </pc:picChg>
        <pc:picChg chg="add mod">
          <ac:chgData name="ULStudent:ALAN.O'DOHERTY" userId="7bb2462d-5380-4d32-b881-8b856e24f4b4" providerId="ADAL" clId="{44BE57B0-D8DF-4E1C-813F-41A7D63717AB}" dt="2023-09-11T23:33:30.335" v="10125"/>
          <ac:picMkLst>
            <pc:docMk/>
            <pc:sldMk cId="3251069398" sldId="663"/>
            <ac:picMk id="8" creationId="{3CA0B573-6F63-E95F-8F97-CBCAF1C7FD7A}"/>
          </ac:picMkLst>
        </pc:picChg>
        <pc:picChg chg="del">
          <ac:chgData name="ULStudent:ALAN.O'DOHERTY" userId="7bb2462d-5380-4d32-b881-8b856e24f4b4" providerId="ADAL" clId="{44BE57B0-D8DF-4E1C-813F-41A7D63717AB}" dt="2023-09-11T23:33:21.413" v="10122" actId="478"/>
          <ac:picMkLst>
            <pc:docMk/>
            <pc:sldMk cId="3251069398" sldId="663"/>
            <ac:picMk id="11" creationId="{1A843A0D-F361-B813-0DF9-8EA30E984E89}"/>
          </ac:picMkLst>
        </pc:picChg>
        <pc:picChg chg="add mod">
          <ac:chgData name="ULStudent:ALAN.O'DOHERTY" userId="7bb2462d-5380-4d32-b881-8b856e24f4b4" providerId="ADAL" clId="{44BE57B0-D8DF-4E1C-813F-41A7D63717AB}" dt="2023-09-11T23:34:45.606" v="10130"/>
          <ac:picMkLst>
            <pc:docMk/>
            <pc:sldMk cId="3251069398" sldId="663"/>
            <ac:picMk id="12" creationId="{495AA347-1DDB-8B09-5BC8-12D7707582F7}"/>
          </ac:picMkLst>
        </pc:picChg>
      </pc:sldChg>
      <pc:sldChg chg="modSp del mod">
        <pc:chgData name="ULStudent:ALAN.O'DOHERTY" userId="7bb2462d-5380-4d32-b881-8b856e24f4b4" providerId="ADAL" clId="{44BE57B0-D8DF-4E1C-813F-41A7D63717AB}" dt="2023-09-11T23:27:02.358" v="10068" actId="47"/>
        <pc:sldMkLst>
          <pc:docMk/>
          <pc:sldMk cId="3876922735" sldId="663"/>
        </pc:sldMkLst>
        <pc:spChg chg="mod">
          <ac:chgData name="ULStudent:ALAN.O'DOHERTY" userId="7bb2462d-5380-4d32-b881-8b856e24f4b4" providerId="ADAL" clId="{44BE57B0-D8DF-4E1C-813F-41A7D63717AB}" dt="2023-09-11T23:26:26.973" v="10058" actId="27636"/>
          <ac:spMkLst>
            <pc:docMk/>
            <pc:sldMk cId="3876922735" sldId="663"/>
            <ac:spMk id="4" creationId="{A9C30760-1738-B741-9BCA-A8136D633801}"/>
          </ac:spMkLst>
        </pc:spChg>
        <pc:spChg chg="mod">
          <ac:chgData name="ULStudent:ALAN.O'DOHERTY" userId="7bb2462d-5380-4d32-b881-8b856e24f4b4" providerId="ADAL" clId="{44BE57B0-D8DF-4E1C-813F-41A7D63717AB}" dt="2023-09-11T23:26:26.989" v="10059" actId="27636"/>
          <ac:spMkLst>
            <pc:docMk/>
            <pc:sldMk cId="3876922735" sldId="663"/>
            <ac:spMk id="5" creationId="{782A2B6D-7CFE-B44A-BDBC-3A8FED56E100}"/>
          </ac:spMkLst>
        </pc:spChg>
        <pc:graphicFrameChg chg="mod">
          <ac:chgData name="ULStudent:ALAN.O'DOHERTY" userId="7bb2462d-5380-4d32-b881-8b856e24f4b4" providerId="ADAL" clId="{44BE57B0-D8DF-4E1C-813F-41A7D63717AB}" dt="2023-09-11T23:26:45.372" v="10063" actId="1076"/>
          <ac:graphicFrameMkLst>
            <pc:docMk/>
            <pc:sldMk cId="3876922735" sldId="663"/>
            <ac:graphicFrameMk id="14" creationId="{40E73A56-400C-1F43-AC1F-BC7B05127FE0}"/>
          </ac:graphicFrameMkLst>
        </pc:graphicFrameChg>
      </pc:sldChg>
      <pc:sldChg chg="delSp modSp del mod">
        <pc:chgData name="ULStudent:ALAN.O'DOHERTY" userId="7bb2462d-5380-4d32-b881-8b856e24f4b4" providerId="ADAL" clId="{44BE57B0-D8DF-4E1C-813F-41A7D63717AB}" dt="2023-09-11T23:48:19.582" v="10570" actId="47"/>
        <pc:sldMkLst>
          <pc:docMk/>
          <pc:sldMk cId="0" sldId="664"/>
        </pc:sldMkLst>
        <pc:spChg chg="mod">
          <ac:chgData name="ULStudent:ALAN.O'DOHERTY" userId="7bb2462d-5380-4d32-b881-8b856e24f4b4" providerId="ADAL" clId="{44BE57B0-D8DF-4E1C-813F-41A7D63717AB}" dt="2023-09-11T23:41:49.200" v="10419" actId="6549"/>
          <ac:spMkLst>
            <pc:docMk/>
            <pc:sldMk cId="0" sldId="664"/>
            <ac:spMk id="509" creationId="{00000000-0000-0000-0000-000000000000}"/>
          </ac:spMkLst>
        </pc:spChg>
        <pc:spChg chg="mod">
          <ac:chgData name="ULStudent:ALAN.O'DOHERTY" userId="7bb2462d-5380-4d32-b881-8b856e24f4b4" providerId="ADAL" clId="{44BE57B0-D8DF-4E1C-813F-41A7D63717AB}" dt="2023-09-11T23:40:39.068" v="10362" actId="20577"/>
          <ac:spMkLst>
            <pc:docMk/>
            <pc:sldMk cId="0" sldId="664"/>
            <ac:spMk id="512" creationId="{00000000-0000-0000-0000-000000000000}"/>
          </ac:spMkLst>
        </pc:spChg>
        <pc:spChg chg="del mod">
          <ac:chgData name="ULStudent:ALAN.O'DOHERTY" userId="7bb2462d-5380-4d32-b881-8b856e24f4b4" providerId="ADAL" clId="{44BE57B0-D8DF-4E1C-813F-41A7D63717AB}" dt="2023-09-11T23:40:49.808" v="10386"/>
          <ac:spMkLst>
            <pc:docMk/>
            <pc:sldMk cId="0" sldId="664"/>
            <ac:spMk id="513" creationId="{00000000-0000-0000-0000-000000000000}"/>
          </ac:spMkLst>
        </pc:spChg>
      </pc:sldChg>
      <pc:sldChg chg="addSp delSp modSp mod modAnim modNotesTx">
        <pc:chgData name="ULStudent:ALAN.O'DOHERTY" userId="7bb2462d-5380-4d32-b881-8b856e24f4b4" providerId="ADAL" clId="{44BE57B0-D8DF-4E1C-813F-41A7D63717AB}" dt="2023-09-15T16:23:27.158" v="13134" actId="20577"/>
        <pc:sldMkLst>
          <pc:docMk/>
          <pc:sldMk cId="3348201808" sldId="665"/>
        </pc:sldMkLst>
        <pc:spChg chg="mod">
          <ac:chgData name="ULStudent:ALAN.O'DOHERTY" userId="7bb2462d-5380-4d32-b881-8b856e24f4b4" providerId="ADAL" clId="{44BE57B0-D8DF-4E1C-813F-41A7D63717AB}" dt="2023-09-12T13:16:11.837" v="13080" actId="403"/>
          <ac:spMkLst>
            <pc:docMk/>
            <pc:sldMk cId="3348201808" sldId="665"/>
            <ac:spMk id="5" creationId="{C004CCCB-7D4B-CE82-5EF7-462C69EDB7F6}"/>
          </ac:spMkLst>
        </pc:spChg>
        <pc:spChg chg="add mod">
          <ac:chgData name="ULStudent:ALAN.O'DOHERTY" userId="7bb2462d-5380-4d32-b881-8b856e24f4b4" providerId="ADAL" clId="{44BE57B0-D8DF-4E1C-813F-41A7D63717AB}" dt="2023-09-15T16:23:27.158" v="13134" actId="20577"/>
          <ac:spMkLst>
            <pc:docMk/>
            <pc:sldMk cId="3348201808" sldId="665"/>
            <ac:spMk id="9" creationId="{B6CD2AAA-9D55-1049-5E2D-C820B5E19CC5}"/>
          </ac:spMkLst>
        </pc:spChg>
        <pc:spChg chg="add mod">
          <ac:chgData name="ULStudent:ALAN.O'DOHERTY" userId="7bb2462d-5380-4d32-b881-8b856e24f4b4" providerId="ADAL" clId="{44BE57B0-D8DF-4E1C-813F-41A7D63717AB}" dt="2023-09-11T23:46:17.530" v="10552" actId="1076"/>
          <ac:spMkLst>
            <pc:docMk/>
            <pc:sldMk cId="3348201808" sldId="665"/>
            <ac:spMk id="11" creationId="{916F8791-77E6-782F-52E4-AB8CB4D4C023}"/>
          </ac:spMkLst>
        </pc:spChg>
        <pc:spChg chg="mod">
          <ac:chgData name="ULStudent:ALAN.O'DOHERTY" userId="7bb2462d-5380-4d32-b881-8b856e24f4b4" providerId="ADAL" clId="{44BE57B0-D8DF-4E1C-813F-41A7D63717AB}" dt="2023-09-11T23:42:19.557" v="10445" actId="20577"/>
          <ac:spMkLst>
            <pc:docMk/>
            <pc:sldMk cId="3348201808" sldId="665"/>
            <ac:spMk id="221" creationId="{00000000-0000-0000-0000-000000000000}"/>
          </ac:spMkLst>
        </pc:spChg>
        <pc:graphicFrameChg chg="del modGraphic">
          <ac:chgData name="ULStudent:ALAN.O'DOHERTY" userId="7bb2462d-5380-4d32-b881-8b856e24f4b4" providerId="ADAL" clId="{44BE57B0-D8DF-4E1C-813F-41A7D63717AB}" dt="2023-09-11T23:42:42.240" v="10447" actId="21"/>
          <ac:graphicFrameMkLst>
            <pc:docMk/>
            <pc:sldMk cId="3348201808" sldId="665"/>
            <ac:graphicFrameMk id="2" creationId="{5D9F6977-D342-16FF-3C92-709C4271D6F7}"/>
          </ac:graphicFrameMkLst>
        </pc:graphicFrameChg>
        <pc:graphicFrameChg chg="del">
          <ac:chgData name="ULStudent:ALAN.O'DOHERTY" userId="7bb2462d-5380-4d32-b881-8b856e24f4b4" providerId="ADAL" clId="{44BE57B0-D8DF-4E1C-813F-41A7D63717AB}" dt="2023-09-11T23:42:45.749" v="10448" actId="21"/>
          <ac:graphicFrameMkLst>
            <pc:docMk/>
            <pc:sldMk cId="3348201808" sldId="665"/>
            <ac:graphicFrameMk id="3" creationId="{8E113050-AE2C-D80D-F0F1-EF261575B9FA}"/>
          </ac:graphicFrameMkLst>
        </pc:graphicFrameChg>
        <pc:graphicFrameChg chg="add del mod">
          <ac:chgData name="ULStudent:ALAN.O'DOHERTY" userId="7bb2462d-5380-4d32-b881-8b856e24f4b4" providerId="ADAL" clId="{44BE57B0-D8DF-4E1C-813F-41A7D63717AB}" dt="2023-09-11T23:42:51.465" v="10452"/>
          <ac:graphicFrameMkLst>
            <pc:docMk/>
            <pc:sldMk cId="3348201808" sldId="665"/>
            <ac:graphicFrameMk id="7" creationId="{AD6B9215-BBCF-BCE3-CB4A-7C978BB5A1B0}"/>
          </ac:graphicFrameMkLst>
        </pc:graphicFrameChg>
        <pc:picChg chg="del">
          <ac:chgData name="ULStudent:ALAN.O'DOHERTY" userId="7bb2462d-5380-4d32-b881-8b856e24f4b4" providerId="ADAL" clId="{44BE57B0-D8DF-4E1C-813F-41A7D63717AB}" dt="2023-09-11T23:42:48.643" v="10450" actId="478"/>
          <ac:picMkLst>
            <pc:docMk/>
            <pc:sldMk cId="3348201808" sldId="665"/>
            <ac:picMk id="4" creationId="{D4796CFB-9D27-27B9-EA17-5D56B65F1167}"/>
          </ac:picMkLst>
        </pc:picChg>
        <pc:picChg chg="del">
          <ac:chgData name="ULStudent:ALAN.O'DOHERTY" userId="7bb2462d-5380-4d32-b881-8b856e24f4b4" providerId="ADAL" clId="{44BE57B0-D8DF-4E1C-813F-41A7D63717AB}" dt="2023-09-11T23:42:46.999" v="10449" actId="478"/>
          <ac:picMkLst>
            <pc:docMk/>
            <pc:sldMk cId="3348201808" sldId="665"/>
            <ac:picMk id="6" creationId="{934B7C61-9F6E-31DE-EF82-2AD05D3C789F}"/>
          </ac:picMkLst>
        </pc:picChg>
        <pc:picChg chg="add mod ord modCrop">
          <ac:chgData name="ULStudent:ALAN.O'DOHERTY" userId="7bb2462d-5380-4d32-b881-8b856e24f4b4" providerId="ADAL" clId="{44BE57B0-D8DF-4E1C-813F-41A7D63717AB}" dt="2023-09-11T23:48:05.027" v="10566" actId="1076"/>
          <ac:picMkLst>
            <pc:docMk/>
            <pc:sldMk cId="3348201808" sldId="665"/>
            <ac:picMk id="13" creationId="{22C51C02-7A81-D06B-05E3-315D8088448C}"/>
          </ac:picMkLst>
        </pc:picChg>
        <pc:picChg chg="add mod">
          <ac:chgData name="ULStudent:ALAN.O'DOHERTY" userId="7bb2462d-5380-4d32-b881-8b856e24f4b4" providerId="ADAL" clId="{44BE57B0-D8DF-4E1C-813F-41A7D63717AB}" dt="2023-09-11T23:48:09.986" v="10568" actId="14100"/>
          <ac:picMkLst>
            <pc:docMk/>
            <pc:sldMk cId="3348201808" sldId="665"/>
            <ac:picMk id="15" creationId="{2845EBAB-D3ED-F64B-0BE0-7F106FFA3718}"/>
          </ac:picMkLst>
        </pc:picChg>
      </pc:sldChg>
      <pc:sldChg chg="del">
        <pc:chgData name="ULStudent:ALAN.O'DOHERTY" userId="7bb2462d-5380-4d32-b881-8b856e24f4b4" providerId="ADAL" clId="{44BE57B0-D8DF-4E1C-813F-41A7D63717AB}" dt="2023-09-12T11:23:48.919" v="11464" actId="47"/>
        <pc:sldMkLst>
          <pc:docMk/>
          <pc:sldMk cId="3865153164" sldId="666"/>
        </pc:sldMkLst>
      </pc:sldChg>
      <pc:sldChg chg="add">
        <pc:chgData name="ULStudent:ALAN.O'DOHERTY" userId="7bb2462d-5380-4d32-b881-8b856e24f4b4" providerId="ADAL" clId="{44BE57B0-D8DF-4E1C-813F-41A7D63717AB}" dt="2023-09-12T10:33:41.645" v="11250"/>
        <pc:sldMkLst>
          <pc:docMk/>
          <pc:sldMk cId="3898728454" sldId="666"/>
        </pc:sldMkLst>
      </pc:sldChg>
      <pc:sldChg chg="add del">
        <pc:chgData name="ULStudent:ALAN.O'DOHERTY" userId="7bb2462d-5380-4d32-b881-8b856e24f4b4" providerId="ADAL" clId="{44BE57B0-D8DF-4E1C-813F-41A7D63717AB}" dt="2023-09-12T11:23:42.638" v="11452" actId="47"/>
        <pc:sldMkLst>
          <pc:docMk/>
          <pc:sldMk cId="372459727" sldId="667"/>
        </pc:sldMkLst>
      </pc:sldChg>
      <pc:sldChg chg="add del">
        <pc:chgData name="ULStudent:ALAN.O'DOHERTY" userId="7bb2462d-5380-4d32-b881-8b856e24f4b4" providerId="ADAL" clId="{44BE57B0-D8DF-4E1C-813F-41A7D63717AB}" dt="2023-09-12T11:23:42.149" v="11451" actId="47"/>
        <pc:sldMkLst>
          <pc:docMk/>
          <pc:sldMk cId="903368612" sldId="668"/>
        </pc:sldMkLst>
      </pc:sldChg>
      <pc:sldChg chg="add del">
        <pc:chgData name="ULStudent:ALAN.O'DOHERTY" userId="7bb2462d-5380-4d32-b881-8b856e24f4b4" providerId="ADAL" clId="{44BE57B0-D8DF-4E1C-813F-41A7D63717AB}" dt="2023-09-12T11:23:41.758" v="11450" actId="47"/>
        <pc:sldMkLst>
          <pc:docMk/>
          <pc:sldMk cId="3304085014" sldId="669"/>
        </pc:sldMkLst>
      </pc:sldChg>
      <pc:sldChg chg="add del">
        <pc:chgData name="ULStudent:ALAN.O'DOHERTY" userId="7bb2462d-5380-4d32-b881-8b856e24f4b4" providerId="ADAL" clId="{44BE57B0-D8DF-4E1C-813F-41A7D63717AB}" dt="2023-09-12T11:23:41.452" v="11449" actId="47"/>
        <pc:sldMkLst>
          <pc:docMk/>
          <pc:sldMk cId="2679754442" sldId="670"/>
        </pc:sldMkLst>
      </pc:sldChg>
      <pc:sldChg chg="add del">
        <pc:chgData name="ULStudent:ALAN.O'DOHERTY" userId="7bb2462d-5380-4d32-b881-8b856e24f4b4" providerId="ADAL" clId="{44BE57B0-D8DF-4E1C-813F-41A7D63717AB}" dt="2023-09-12T11:23:41.061" v="11448" actId="47"/>
        <pc:sldMkLst>
          <pc:docMk/>
          <pc:sldMk cId="1438174563" sldId="671"/>
        </pc:sldMkLst>
      </pc:sldChg>
      <pc:sldChg chg="add del">
        <pc:chgData name="ULStudent:ALAN.O'DOHERTY" userId="7bb2462d-5380-4d32-b881-8b856e24f4b4" providerId="ADAL" clId="{44BE57B0-D8DF-4E1C-813F-41A7D63717AB}" dt="2023-09-12T11:23:40.577" v="11447" actId="47"/>
        <pc:sldMkLst>
          <pc:docMk/>
          <pc:sldMk cId="1853683597" sldId="672"/>
        </pc:sldMkLst>
      </pc:sldChg>
      <pc:sldChg chg="add del">
        <pc:chgData name="ULStudent:ALAN.O'DOHERTY" userId="7bb2462d-5380-4d32-b881-8b856e24f4b4" providerId="ADAL" clId="{44BE57B0-D8DF-4E1C-813F-41A7D63717AB}" dt="2023-09-12T11:23:40.056" v="11446" actId="47"/>
        <pc:sldMkLst>
          <pc:docMk/>
          <pc:sldMk cId="2837761984" sldId="673"/>
        </pc:sldMkLst>
      </pc:sldChg>
      <pc:sldChg chg="add del">
        <pc:chgData name="ULStudent:ALAN.O'DOHERTY" userId="7bb2462d-5380-4d32-b881-8b856e24f4b4" providerId="ADAL" clId="{44BE57B0-D8DF-4E1C-813F-41A7D63717AB}" dt="2023-09-12T11:23:39.572" v="11445" actId="47"/>
        <pc:sldMkLst>
          <pc:docMk/>
          <pc:sldMk cId="3293862503" sldId="674"/>
        </pc:sldMkLst>
      </pc:sldChg>
      <pc:sldChg chg="modSp new del mod">
        <pc:chgData name="ULStudent:ALAN.O'DOHERTY" userId="7bb2462d-5380-4d32-b881-8b856e24f4b4" providerId="ADAL" clId="{44BE57B0-D8DF-4E1C-813F-41A7D63717AB}" dt="2023-09-12T11:23:43.278" v="11454" actId="47"/>
        <pc:sldMkLst>
          <pc:docMk/>
          <pc:sldMk cId="58326055" sldId="675"/>
        </pc:sldMkLst>
        <pc:spChg chg="mod">
          <ac:chgData name="ULStudent:ALAN.O'DOHERTY" userId="7bb2462d-5380-4d32-b881-8b856e24f4b4" providerId="ADAL" clId="{44BE57B0-D8DF-4E1C-813F-41A7D63717AB}" dt="2023-09-12T10:54:33.944" v="11354" actId="27636"/>
          <ac:spMkLst>
            <pc:docMk/>
            <pc:sldMk cId="58326055" sldId="675"/>
            <ac:spMk id="4" creationId="{4537DDF9-EE22-5CA0-14D0-751644596C9D}"/>
          </ac:spMkLst>
        </pc:spChg>
        <pc:spChg chg="mod">
          <ac:chgData name="ULStudent:ALAN.O'DOHERTY" userId="7bb2462d-5380-4d32-b881-8b856e24f4b4" providerId="ADAL" clId="{44BE57B0-D8DF-4E1C-813F-41A7D63717AB}" dt="2023-09-12T10:54:33.944" v="11355" actId="27636"/>
          <ac:spMkLst>
            <pc:docMk/>
            <pc:sldMk cId="58326055" sldId="675"/>
            <ac:spMk id="5" creationId="{DBBD0D11-13BE-8D4E-B6E9-56158143463A}"/>
          </ac:spMkLst>
        </pc:spChg>
      </pc:sldChg>
      <pc:sldChg chg="del">
        <pc:chgData name="ULStudent:ALAN.O'DOHERTY" userId="7bb2462d-5380-4d32-b881-8b856e24f4b4" providerId="ADAL" clId="{44BE57B0-D8DF-4E1C-813F-41A7D63717AB}" dt="2023-09-12T11:23:42.904" v="11453" actId="47"/>
        <pc:sldMkLst>
          <pc:docMk/>
          <pc:sldMk cId="3898728454" sldId="676"/>
        </pc:sldMkLst>
      </pc:sldChg>
      <pc:sldChg chg="mod ord modShow">
        <pc:chgData name="ULStudent:ALAN.O'DOHERTY" userId="7bb2462d-5380-4d32-b881-8b856e24f4b4" providerId="ADAL" clId="{44BE57B0-D8DF-4E1C-813F-41A7D63717AB}" dt="2023-09-12T10:52:34.425" v="11325"/>
        <pc:sldMkLst>
          <pc:docMk/>
          <pc:sldMk cId="3437376795" sldId="677"/>
        </pc:sldMkLst>
      </pc:sldChg>
      <pc:sldChg chg="add del mod modShow">
        <pc:chgData name="ULStudent:ALAN.O'DOHERTY" userId="7bb2462d-5380-4d32-b881-8b856e24f4b4" providerId="ADAL" clId="{44BE57B0-D8DF-4E1C-813F-41A7D63717AB}" dt="2023-09-12T10:52:19.255" v="11321" actId="729"/>
        <pc:sldMkLst>
          <pc:docMk/>
          <pc:sldMk cId="3506065924" sldId="678"/>
        </pc:sldMkLst>
      </pc:sldChg>
      <pc:sldChg chg="modSp new mod">
        <pc:chgData name="ULStudent:ALAN.O'DOHERTY" userId="7bb2462d-5380-4d32-b881-8b856e24f4b4" providerId="ADAL" clId="{44BE57B0-D8DF-4E1C-813F-41A7D63717AB}" dt="2023-09-12T11:42:56.541" v="11866" actId="27636"/>
        <pc:sldMkLst>
          <pc:docMk/>
          <pc:sldMk cId="2981811253" sldId="679"/>
        </pc:sldMkLst>
        <pc:spChg chg="mod">
          <ac:chgData name="ULStudent:ALAN.O'DOHERTY" userId="7bb2462d-5380-4d32-b881-8b856e24f4b4" providerId="ADAL" clId="{44BE57B0-D8DF-4E1C-813F-41A7D63717AB}" dt="2023-09-12T11:23:59.037" v="11480" actId="20577"/>
          <ac:spMkLst>
            <pc:docMk/>
            <pc:sldMk cId="2981811253" sldId="679"/>
            <ac:spMk id="2" creationId="{C297665B-DF04-0AF6-A0D4-E74622301C87}"/>
          </ac:spMkLst>
        </pc:spChg>
        <pc:spChg chg="mod">
          <ac:chgData name="ULStudent:ALAN.O'DOHERTY" userId="7bb2462d-5380-4d32-b881-8b856e24f4b4" providerId="ADAL" clId="{44BE57B0-D8DF-4E1C-813F-41A7D63717AB}" dt="2023-09-12T11:24:32.003" v="11546" actId="20577"/>
          <ac:spMkLst>
            <pc:docMk/>
            <pc:sldMk cId="2981811253" sldId="679"/>
            <ac:spMk id="3" creationId="{025F4C95-61E4-3A0F-DD93-D76C30B0083A}"/>
          </ac:spMkLst>
        </pc:spChg>
        <pc:spChg chg="mod">
          <ac:chgData name="ULStudent:ALAN.O'DOHERTY" userId="7bb2462d-5380-4d32-b881-8b856e24f4b4" providerId="ADAL" clId="{44BE57B0-D8DF-4E1C-813F-41A7D63717AB}" dt="2023-09-12T11:42:56.541" v="11866" actId="27636"/>
          <ac:spMkLst>
            <pc:docMk/>
            <pc:sldMk cId="2981811253" sldId="679"/>
            <ac:spMk id="4" creationId="{EDB49A99-3635-0B18-4549-8FDE9DA5935A}"/>
          </ac:spMkLst>
        </pc:spChg>
        <pc:spChg chg="mod">
          <ac:chgData name="ULStudent:ALAN.O'DOHERTY" userId="7bb2462d-5380-4d32-b881-8b856e24f4b4" providerId="ADAL" clId="{44BE57B0-D8DF-4E1C-813F-41A7D63717AB}" dt="2023-09-12T11:42:56.541" v="11865" actId="27636"/>
          <ac:spMkLst>
            <pc:docMk/>
            <pc:sldMk cId="2981811253" sldId="679"/>
            <ac:spMk id="5" creationId="{3D3CC3A4-1A37-7498-9C86-45942212647E}"/>
          </ac:spMkLst>
        </pc:spChg>
      </pc:sldChg>
      <pc:sldMasterChg chg="del delSldLayout">
        <pc:chgData name="ULStudent:ALAN.O'DOHERTY" userId="7bb2462d-5380-4d32-b881-8b856e24f4b4" providerId="ADAL" clId="{44BE57B0-D8DF-4E1C-813F-41A7D63717AB}" dt="2023-09-10T19:16:05.689" v="0" actId="47"/>
        <pc:sldMasterMkLst>
          <pc:docMk/>
          <pc:sldMasterMk cId="1359779727" sldId="2147483648"/>
        </pc:sldMasterMkLst>
        <pc:sldLayoutChg chg="del">
          <pc:chgData name="ULStudent:ALAN.O'DOHERTY" userId="7bb2462d-5380-4d32-b881-8b856e24f4b4" providerId="ADAL" clId="{44BE57B0-D8DF-4E1C-813F-41A7D63717AB}" dt="2023-09-10T19:16:05.689" v="0" actId="47"/>
          <pc:sldLayoutMkLst>
            <pc:docMk/>
            <pc:sldMasterMk cId="1359779727" sldId="2147483648"/>
            <pc:sldLayoutMk cId="1107813487" sldId="2147483649"/>
          </pc:sldLayoutMkLst>
        </pc:sldLayoutChg>
        <pc:sldLayoutChg chg="del">
          <pc:chgData name="ULStudent:ALAN.O'DOHERTY" userId="7bb2462d-5380-4d32-b881-8b856e24f4b4" providerId="ADAL" clId="{44BE57B0-D8DF-4E1C-813F-41A7D63717AB}" dt="2023-09-10T19:16:05.689" v="0" actId="47"/>
          <pc:sldLayoutMkLst>
            <pc:docMk/>
            <pc:sldMasterMk cId="1359779727" sldId="2147483648"/>
            <pc:sldLayoutMk cId="2585320337" sldId="2147483650"/>
          </pc:sldLayoutMkLst>
        </pc:sldLayoutChg>
        <pc:sldLayoutChg chg="del">
          <pc:chgData name="ULStudent:ALAN.O'DOHERTY" userId="7bb2462d-5380-4d32-b881-8b856e24f4b4" providerId="ADAL" clId="{44BE57B0-D8DF-4E1C-813F-41A7D63717AB}" dt="2023-09-10T19:16:05.689" v="0" actId="47"/>
          <pc:sldLayoutMkLst>
            <pc:docMk/>
            <pc:sldMasterMk cId="1359779727" sldId="2147483648"/>
            <pc:sldLayoutMk cId="941362195" sldId="2147483651"/>
          </pc:sldLayoutMkLst>
        </pc:sldLayoutChg>
        <pc:sldLayoutChg chg="del">
          <pc:chgData name="ULStudent:ALAN.O'DOHERTY" userId="7bb2462d-5380-4d32-b881-8b856e24f4b4" providerId="ADAL" clId="{44BE57B0-D8DF-4E1C-813F-41A7D63717AB}" dt="2023-09-10T19:16:05.689" v="0" actId="47"/>
          <pc:sldLayoutMkLst>
            <pc:docMk/>
            <pc:sldMasterMk cId="1359779727" sldId="2147483648"/>
            <pc:sldLayoutMk cId="2262600115" sldId="2147483652"/>
          </pc:sldLayoutMkLst>
        </pc:sldLayoutChg>
        <pc:sldLayoutChg chg="del">
          <pc:chgData name="ULStudent:ALAN.O'DOHERTY" userId="7bb2462d-5380-4d32-b881-8b856e24f4b4" providerId="ADAL" clId="{44BE57B0-D8DF-4E1C-813F-41A7D63717AB}" dt="2023-09-10T19:16:05.689" v="0" actId="47"/>
          <pc:sldLayoutMkLst>
            <pc:docMk/>
            <pc:sldMasterMk cId="1359779727" sldId="2147483648"/>
            <pc:sldLayoutMk cId="846732819" sldId="2147483653"/>
          </pc:sldLayoutMkLst>
        </pc:sldLayoutChg>
        <pc:sldLayoutChg chg="del">
          <pc:chgData name="ULStudent:ALAN.O'DOHERTY" userId="7bb2462d-5380-4d32-b881-8b856e24f4b4" providerId="ADAL" clId="{44BE57B0-D8DF-4E1C-813F-41A7D63717AB}" dt="2023-09-10T19:16:05.689" v="0" actId="47"/>
          <pc:sldLayoutMkLst>
            <pc:docMk/>
            <pc:sldMasterMk cId="1359779727" sldId="2147483648"/>
            <pc:sldLayoutMk cId="3851221402" sldId="2147483654"/>
          </pc:sldLayoutMkLst>
        </pc:sldLayoutChg>
        <pc:sldLayoutChg chg="del">
          <pc:chgData name="ULStudent:ALAN.O'DOHERTY" userId="7bb2462d-5380-4d32-b881-8b856e24f4b4" providerId="ADAL" clId="{44BE57B0-D8DF-4E1C-813F-41A7D63717AB}" dt="2023-09-10T19:16:05.689" v="0" actId="47"/>
          <pc:sldLayoutMkLst>
            <pc:docMk/>
            <pc:sldMasterMk cId="1359779727" sldId="2147483648"/>
            <pc:sldLayoutMk cId="589390919" sldId="2147483655"/>
          </pc:sldLayoutMkLst>
        </pc:sldLayoutChg>
        <pc:sldLayoutChg chg="del">
          <pc:chgData name="ULStudent:ALAN.O'DOHERTY" userId="7bb2462d-5380-4d32-b881-8b856e24f4b4" providerId="ADAL" clId="{44BE57B0-D8DF-4E1C-813F-41A7D63717AB}" dt="2023-09-10T19:16:05.689" v="0" actId="47"/>
          <pc:sldLayoutMkLst>
            <pc:docMk/>
            <pc:sldMasterMk cId="1359779727" sldId="2147483648"/>
            <pc:sldLayoutMk cId="2810547512" sldId="2147483656"/>
          </pc:sldLayoutMkLst>
        </pc:sldLayoutChg>
        <pc:sldLayoutChg chg="del">
          <pc:chgData name="ULStudent:ALAN.O'DOHERTY" userId="7bb2462d-5380-4d32-b881-8b856e24f4b4" providerId="ADAL" clId="{44BE57B0-D8DF-4E1C-813F-41A7D63717AB}" dt="2023-09-10T19:16:05.689" v="0" actId="47"/>
          <pc:sldLayoutMkLst>
            <pc:docMk/>
            <pc:sldMasterMk cId="1359779727" sldId="2147483648"/>
            <pc:sldLayoutMk cId="232150303" sldId="2147483657"/>
          </pc:sldLayoutMkLst>
        </pc:sldLayoutChg>
        <pc:sldLayoutChg chg="del">
          <pc:chgData name="ULStudent:ALAN.O'DOHERTY" userId="7bb2462d-5380-4d32-b881-8b856e24f4b4" providerId="ADAL" clId="{44BE57B0-D8DF-4E1C-813F-41A7D63717AB}" dt="2023-09-10T19:16:05.689" v="0" actId="47"/>
          <pc:sldLayoutMkLst>
            <pc:docMk/>
            <pc:sldMasterMk cId="1359779727" sldId="2147483648"/>
            <pc:sldLayoutMk cId="4077331674" sldId="2147483658"/>
          </pc:sldLayoutMkLst>
        </pc:sldLayoutChg>
        <pc:sldLayoutChg chg="del">
          <pc:chgData name="ULStudent:ALAN.O'DOHERTY" userId="7bb2462d-5380-4d32-b881-8b856e24f4b4" providerId="ADAL" clId="{44BE57B0-D8DF-4E1C-813F-41A7D63717AB}" dt="2023-09-10T19:16:05.689" v="0" actId="47"/>
          <pc:sldLayoutMkLst>
            <pc:docMk/>
            <pc:sldMasterMk cId="1359779727" sldId="2147483648"/>
            <pc:sldLayoutMk cId="2429276772" sldId="2147483659"/>
          </pc:sldLayoutMkLst>
        </pc:sldLayoutChg>
      </pc:sldMasterChg>
      <pc:sldMasterChg chg="delSldLayout">
        <pc:chgData name="ULStudent:ALAN.O'DOHERTY" userId="7bb2462d-5380-4d32-b881-8b856e24f4b4" providerId="ADAL" clId="{44BE57B0-D8DF-4E1C-813F-41A7D63717AB}" dt="2023-09-11T23:48:14.477" v="10569" actId="47"/>
        <pc:sldMasterMkLst>
          <pc:docMk/>
          <pc:sldMasterMk cId="1557888900" sldId="2147483660"/>
        </pc:sldMasterMkLst>
        <pc:sldLayoutChg chg="del">
          <pc:chgData name="ULStudent:ALAN.O'DOHERTY" userId="7bb2462d-5380-4d32-b881-8b856e24f4b4" providerId="ADAL" clId="{44BE57B0-D8DF-4E1C-813F-41A7D63717AB}" dt="2023-09-10T23:22:23.126" v="6064" actId="47"/>
          <pc:sldLayoutMkLst>
            <pc:docMk/>
            <pc:sldMasterMk cId="1557888900" sldId="2147483660"/>
            <pc:sldLayoutMk cId="3990464751" sldId="2147483663"/>
          </pc:sldLayoutMkLst>
        </pc:sldLayoutChg>
        <pc:sldLayoutChg chg="del">
          <pc:chgData name="ULStudent:ALAN.O'DOHERTY" userId="7bb2462d-5380-4d32-b881-8b856e24f4b4" providerId="ADAL" clId="{44BE57B0-D8DF-4E1C-813F-41A7D63717AB}" dt="2023-09-10T23:21:45.886" v="6060" actId="47"/>
          <pc:sldLayoutMkLst>
            <pc:docMk/>
            <pc:sldMasterMk cId="1557888900" sldId="2147483660"/>
            <pc:sldLayoutMk cId="1915031553" sldId="2147483673"/>
          </pc:sldLayoutMkLst>
        </pc:sldLayoutChg>
        <pc:sldLayoutChg chg="del">
          <pc:chgData name="ULStudent:ALAN.O'DOHERTY" userId="7bb2462d-5380-4d32-b881-8b856e24f4b4" providerId="ADAL" clId="{44BE57B0-D8DF-4E1C-813F-41A7D63717AB}" dt="2023-09-11T21:14:25.167" v="7628" actId="47"/>
          <pc:sldLayoutMkLst>
            <pc:docMk/>
            <pc:sldMasterMk cId="1557888900" sldId="2147483660"/>
            <pc:sldLayoutMk cId="3846897787" sldId="2147483675"/>
          </pc:sldLayoutMkLst>
        </pc:sldLayoutChg>
        <pc:sldLayoutChg chg="del">
          <pc:chgData name="ULStudent:ALAN.O'DOHERTY" userId="7bb2462d-5380-4d32-b881-8b856e24f4b4" providerId="ADAL" clId="{44BE57B0-D8DF-4E1C-813F-41A7D63717AB}" dt="2023-09-11T23:48:14.477" v="10569" actId="47"/>
          <pc:sldLayoutMkLst>
            <pc:docMk/>
            <pc:sldMasterMk cId="1557888900" sldId="2147483660"/>
            <pc:sldLayoutMk cId="3893364490" sldId="2147483675"/>
          </pc:sldLayoutMkLst>
        </pc:sldLayoutChg>
        <pc:sldLayoutChg chg="del">
          <pc:chgData name="ULStudent:ALAN.O'DOHERTY" userId="7bb2462d-5380-4d32-b881-8b856e24f4b4" providerId="ADAL" clId="{44BE57B0-D8DF-4E1C-813F-41A7D63717AB}" dt="2023-09-11T22:14:17.452" v="8395" actId="47"/>
          <pc:sldLayoutMkLst>
            <pc:docMk/>
            <pc:sldMasterMk cId="1557888900" sldId="2147483660"/>
            <pc:sldLayoutMk cId="769647750" sldId="2147483676"/>
          </pc:sldLayoutMkLst>
        </pc:sldLayoutChg>
        <pc:sldLayoutChg chg="del">
          <pc:chgData name="ULStudent:ALAN.O'DOHERTY" userId="7bb2462d-5380-4d32-b881-8b856e24f4b4" providerId="ADAL" clId="{44BE57B0-D8DF-4E1C-813F-41A7D63717AB}" dt="2023-09-11T22:27:16.266" v="8683" actId="47"/>
          <pc:sldLayoutMkLst>
            <pc:docMk/>
            <pc:sldMasterMk cId="1557888900" sldId="2147483660"/>
            <pc:sldLayoutMk cId="1089800615" sldId="2147483676"/>
          </pc:sldLayoutMkLst>
        </pc:sldLayoutChg>
        <pc:sldLayoutChg chg="del">
          <pc:chgData name="ULStudent:ALAN.O'DOHERTY" userId="7bb2462d-5380-4d32-b881-8b856e24f4b4" providerId="ADAL" clId="{44BE57B0-D8DF-4E1C-813F-41A7D63717AB}" dt="2023-09-11T21:00:41.026" v="7432" actId="47"/>
          <pc:sldLayoutMkLst>
            <pc:docMk/>
            <pc:sldMasterMk cId="1557888900" sldId="2147483660"/>
            <pc:sldLayoutMk cId="1376061999" sldId="2147483676"/>
          </pc:sldLayoutMkLst>
        </pc:sldLayoutChg>
        <pc:sldLayoutChg chg="del">
          <pc:chgData name="ULStudent:ALAN.O'DOHERTY" userId="7bb2462d-5380-4d32-b881-8b856e24f4b4" providerId="ADAL" clId="{44BE57B0-D8DF-4E1C-813F-41A7D63717AB}" dt="2023-09-11T22:44:46.928" v="8915" actId="47"/>
          <pc:sldLayoutMkLst>
            <pc:docMk/>
            <pc:sldMasterMk cId="1557888900" sldId="2147483660"/>
            <pc:sldLayoutMk cId="1411934162" sldId="2147483676"/>
          </pc:sldLayoutMkLst>
        </pc:sldLayoutChg>
        <pc:sldLayoutChg chg="del">
          <pc:chgData name="ULStudent:ALAN.O'DOHERTY" userId="7bb2462d-5380-4d32-b881-8b856e24f4b4" providerId="ADAL" clId="{44BE57B0-D8DF-4E1C-813F-41A7D63717AB}" dt="2023-09-11T22:59:13.017" v="9244" actId="47"/>
          <pc:sldLayoutMkLst>
            <pc:docMk/>
            <pc:sldMasterMk cId="1557888900" sldId="2147483660"/>
            <pc:sldLayoutMk cId="2155322669" sldId="2147483676"/>
          </pc:sldLayoutMkLst>
        </pc:sldLayoutChg>
        <pc:sldLayoutChg chg="del">
          <pc:chgData name="ULStudent:ALAN.O'DOHERTY" userId="7bb2462d-5380-4d32-b881-8b856e24f4b4" providerId="ADAL" clId="{44BE57B0-D8DF-4E1C-813F-41A7D63717AB}" dt="2023-09-11T22:40:26.344" v="8885" actId="47"/>
          <pc:sldLayoutMkLst>
            <pc:docMk/>
            <pc:sldMasterMk cId="1557888900" sldId="2147483660"/>
            <pc:sldLayoutMk cId="2640862726" sldId="2147483676"/>
          </pc:sldLayoutMkLst>
        </pc:sldLayoutChg>
        <pc:sldLayoutChg chg="del">
          <pc:chgData name="ULStudent:ALAN.O'DOHERTY" userId="7bb2462d-5380-4d32-b881-8b856e24f4b4" providerId="ADAL" clId="{44BE57B0-D8DF-4E1C-813F-41A7D63717AB}" dt="2023-09-11T21:37:34.215" v="7902" actId="47"/>
          <pc:sldLayoutMkLst>
            <pc:docMk/>
            <pc:sldMasterMk cId="1557888900" sldId="2147483660"/>
            <pc:sldLayoutMk cId="546288888" sldId="2147483677"/>
          </pc:sldLayoutMkLst>
        </pc:sldLayoutChg>
        <pc:sldLayoutChg chg="del">
          <pc:chgData name="ULStudent:ALAN.O'DOHERTY" userId="7bb2462d-5380-4d32-b881-8b856e24f4b4" providerId="ADAL" clId="{44BE57B0-D8DF-4E1C-813F-41A7D63717AB}" dt="2023-09-11T21:56:35.543" v="8142" actId="47"/>
          <pc:sldLayoutMkLst>
            <pc:docMk/>
            <pc:sldMasterMk cId="1557888900" sldId="2147483660"/>
            <pc:sldLayoutMk cId="3392619309" sldId="2147483677"/>
          </pc:sldLayoutMkLst>
        </pc:sldLayoutChg>
        <pc:sldLayoutChg chg="del">
          <pc:chgData name="ULStudent:ALAN.O'DOHERTY" userId="7bb2462d-5380-4d32-b881-8b856e24f4b4" providerId="ADAL" clId="{44BE57B0-D8DF-4E1C-813F-41A7D63717AB}" dt="2023-09-11T21:47:10.162" v="8066" actId="47"/>
          <pc:sldLayoutMkLst>
            <pc:docMk/>
            <pc:sldMasterMk cId="1557888900" sldId="2147483660"/>
            <pc:sldLayoutMk cId="3785940277" sldId="2147483677"/>
          </pc:sldLayoutMkLst>
        </pc:sldLayoutChg>
        <pc:sldLayoutChg chg="del">
          <pc:chgData name="ULStudent:ALAN.O'DOHERTY" userId="7bb2462d-5380-4d32-b881-8b856e24f4b4" providerId="ADAL" clId="{44BE57B0-D8DF-4E1C-813F-41A7D63717AB}" dt="2023-09-11T22:08:21.499" v="8380" actId="47"/>
          <pc:sldLayoutMkLst>
            <pc:docMk/>
            <pc:sldMasterMk cId="1557888900" sldId="2147483660"/>
            <pc:sldLayoutMk cId="4240876732" sldId="2147483677"/>
          </pc:sldLayoutMkLst>
        </pc:sldLayoutChg>
        <pc:sldLayoutChg chg="del">
          <pc:chgData name="ULStudent:ALAN.O'DOHERTY" userId="7bb2462d-5380-4d32-b881-8b856e24f4b4" providerId="ADAL" clId="{44BE57B0-D8DF-4E1C-813F-41A7D63717AB}" dt="2023-09-11T21:50:22.547" v="8093" actId="47"/>
          <pc:sldLayoutMkLst>
            <pc:docMk/>
            <pc:sldMasterMk cId="1557888900" sldId="2147483660"/>
            <pc:sldLayoutMk cId="4285101113" sldId="21474836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292500-8973-4F9E-A503-FB0218D98E52}" type="datetimeFigureOut">
              <a:rPr lang="en-IE" smtClean="0"/>
              <a:t>15/09/2023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F4DD79-27DC-454C-9E7A-50FAF6AFD464}" type="slidenum">
              <a:rPr lang="en-IE" smtClean="0"/>
              <a:t>‹#›</a:t>
            </a:fld>
            <a:endParaRPr lang="en-IE"/>
          </a:p>
        </p:txBody>
      </p:sp>
    </p:spTree>
    <p:extLst>
      <p:ext uri="{BB962C8B-B14F-4D97-AF65-F5344CB8AC3E}">
        <p14:creationId xmlns:p14="http://schemas.microsoft.com/office/powerpoint/2010/main" val="3767725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xt.amboss.com/us/article/m60VlS#Z517d2cc21845787cbf2c6ff27c21cd8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QZ2u5JBqN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172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605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0054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4463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0"/>
              </a:spcAft>
              <a:buClr>
                <a:srgbClr val="262626"/>
              </a:buClr>
              <a:buSzPct val="100000"/>
              <a:buNone/>
            </a:pPr>
            <a:r>
              <a:rPr lang="en-GB" sz="1200" dirty="0"/>
              <a:t>The pathophysiology depends on what underlying condition caused the damage, but a progressive, cyclic loss of nephrons is what causes the symptoms </a:t>
            </a:r>
            <a:endParaRPr lang="en-GB" dirty="0"/>
          </a:p>
          <a:p>
            <a:pPr marL="0" lvl="0" indent="0" algn="l" rtl="0">
              <a:lnSpc>
                <a:spcPct val="100000"/>
              </a:lnSpc>
              <a:spcBef>
                <a:spcPts val="1000"/>
              </a:spcBef>
              <a:spcAft>
                <a:spcPts val="0"/>
              </a:spcAft>
              <a:buClr>
                <a:srgbClr val="262626"/>
              </a:buClr>
              <a:buSzPct val="100000"/>
              <a:buNone/>
            </a:pPr>
            <a:r>
              <a:rPr lang="en-GB" sz="1200" dirty="0"/>
              <a:t>As nephrons die, the remaining nephrons take over the workload to maintain GFR. As the remaining nephrons become overworked or exposed to the same insult, they too die, leaving behind less and less nephrons to maintain GFR</a:t>
            </a:r>
            <a:endParaRPr lang="en-GB" dirty="0"/>
          </a:p>
          <a:p>
            <a:pPr marL="0" lvl="0" indent="0" algn="l" rtl="0">
              <a:lnSpc>
                <a:spcPct val="100000"/>
              </a:lnSpc>
              <a:spcBef>
                <a:spcPts val="1000"/>
              </a:spcBef>
              <a:spcAft>
                <a:spcPts val="0"/>
              </a:spcAft>
              <a:buClr>
                <a:srgbClr val="262626"/>
              </a:buClr>
              <a:buSzPct val="100000"/>
              <a:buNone/>
            </a:pPr>
            <a:r>
              <a:rPr lang="en-GB" sz="1200" dirty="0"/>
              <a:t>This is why the GFR only begins to fall once a large proportion of nephrons have already been lost </a:t>
            </a:r>
            <a:endParaRPr lang="en-GB" dirty="0"/>
          </a:p>
          <a:p>
            <a:endParaRPr lang="en-GB" dirty="0"/>
          </a:p>
          <a:p>
            <a:endParaRPr lang="en-GB" dirty="0"/>
          </a:p>
          <a:p>
            <a:r>
              <a:rPr lang="en-GB" dirty="0"/>
              <a:t>HTN: Increased blood pressure and blood flow into the AA causing increases the GFR causing hyperfiltration. To compensate, the blood vessels form thicker walls. This hyaline arteriolosclerosis makes it more difficult for O</a:t>
            </a:r>
            <a:r>
              <a:rPr lang="en-GB" baseline="-25000" dirty="0"/>
              <a:t>2</a:t>
            </a:r>
            <a:r>
              <a:rPr lang="en-GB" dirty="0"/>
              <a:t> to diffuse across the vessel wall to supply cells of the nephron, resulting in Ischaemia/necrosis.  Mesangial cells secrete TGF-ß, causing EXCM deposition/fibrosis around the glomerulus, known as Glomerular Sclerosis. Increased width of the GBM</a:t>
            </a:r>
            <a:r>
              <a:rPr lang="en-GB" dirty="0">
                <a:sym typeface="Wingdings" panose="05000000000000000000" pitchFamily="2" charset="2"/>
              </a:rPr>
              <a:t> Decreased GFR CKD. </a:t>
            </a:r>
            <a:r>
              <a:rPr lang="en-GB" dirty="0"/>
              <a:t> </a:t>
            </a:r>
          </a:p>
          <a:p>
            <a:endParaRPr lang="en-GB" dirty="0"/>
          </a:p>
          <a:p>
            <a:r>
              <a:rPr lang="en-GB" dirty="0"/>
              <a:t>Diabetic nephropathy: High glucose levels in the blood cause Glucose to bind to lipids forming proinflammatory molecules called advanced glycosylation end products (Non-enzymatic glycosylation). This damages the efferent arteriole causing arteriolosclerosis (Hyaline (protein) and atherosclerosis (lipids)). </a:t>
            </a:r>
          </a:p>
          <a:p>
            <a:pPr marL="342900" indent="-342900">
              <a:buAutoNum type="arabicPeriod"/>
            </a:pPr>
            <a:r>
              <a:rPr lang="en-GB" dirty="0"/>
              <a:t>The E.A. narrowed lumen causes an increased P</a:t>
            </a:r>
            <a:r>
              <a:rPr lang="en-GB" baseline="-25000" dirty="0"/>
              <a:t>GC</a:t>
            </a:r>
            <a:r>
              <a:rPr lang="en-GB" dirty="0"/>
              <a:t> </a:t>
            </a:r>
            <a:r>
              <a:rPr lang="en-GB" dirty="0">
                <a:sym typeface="Wingdings" panose="05000000000000000000" pitchFamily="2" charset="2"/>
              </a:rPr>
              <a:t> Increased GFR Mesangial cells secrete TGF-B fibrosis Glomerular sclerosis Thickening of the GBM Decreasing GFR CKD</a:t>
            </a:r>
          </a:p>
          <a:p>
            <a:pPr marL="342900" indent="-342900">
              <a:buAutoNum type="arabicPeriod"/>
            </a:pPr>
            <a:r>
              <a:rPr lang="en-GB" dirty="0">
                <a:sym typeface="Wingdings" panose="05000000000000000000" pitchFamily="2" charset="2"/>
              </a:rPr>
              <a:t>The peritubular capillaries and vasa recta beyond the E.A. receive reduced blood flow Decreased O</a:t>
            </a:r>
            <a:r>
              <a:rPr lang="en-GB" baseline="-25000" dirty="0">
                <a:sym typeface="Wingdings" panose="05000000000000000000" pitchFamily="2" charset="2"/>
              </a:rPr>
              <a:t>2</a:t>
            </a:r>
            <a:r>
              <a:rPr lang="en-GB" dirty="0">
                <a:sym typeface="Wingdings" panose="05000000000000000000" pitchFamily="2" charset="2"/>
              </a:rPr>
              <a:t> Ischaemia Damage to tubular cells Decreased absorption and secretion via tubular disease. </a:t>
            </a:r>
          </a:p>
          <a:p>
            <a:pPr marL="342900" indent="-342900">
              <a:buAutoNum type="arabicPeriod"/>
            </a:pPr>
            <a:endParaRPr lang="en-GB" dirty="0">
              <a:sym typeface="Wingdings" panose="05000000000000000000" pitchFamily="2" charset="2"/>
            </a:endParaRPr>
          </a:p>
          <a:p>
            <a:r>
              <a:rPr lang="en-GB" dirty="0">
                <a:sym typeface="Wingdings" panose="05000000000000000000" pitchFamily="2" charset="2"/>
              </a:rPr>
              <a:t>Glomerulonephritis: Antibody-antigen complexes are deposited into the GBM. This causes an immune reaction, activating the immune cells, complement system etc. This causes damage to the endothelial cells, basement membrane and the podocytes the GBM becomes more Porous. This causes hyperfiltration and short term GFR increase. Mesangial cells TGF-B Glomerular sclerosis decreased GFR. </a:t>
            </a:r>
          </a:p>
          <a:p>
            <a:endParaRPr lang="en-GB" dirty="0">
              <a:sym typeface="Wingdings" panose="05000000000000000000" pitchFamily="2" charset="2"/>
            </a:endParaRPr>
          </a:p>
          <a:p>
            <a:r>
              <a:rPr lang="en-GB" dirty="0">
                <a:sym typeface="Wingdings" panose="05000000000000000000" pitchFamily="2" charset="2"/>
              </a:rPr>
              <a:t>Polycystic kidney disease: Cysts composed of portions of the renal tubules grow and compress renal vasculature. Can either cause ischaemia to other tubular cells or decrease the GFR if the AA is compressed. Decreased GFR is detected by the Macula Densa Renin secretion RAAS Secondary HTN Glomerulosclerosis </a:t>
            </a:r>
          </a:p>
          <a:p>
            <a:endParaRPr lang="en-GB" dirty="0">
              <a:sym typeface="Wingdings" panose="05000000000000000000" pitchFamily="2" charset="2"/>
            </a:endParaRPr>
          </a:p>
          <a:p>
            <a:r>
              <a:rPr lang="en-GB" dirty="0">
                <a:sym typeface="Wingdings" panose="05000000000000000000" pitchFamily="2" charset="2"/>
              </a:rPr>
              <a:t>NSAID overuse: PGE</a:t>
            </a:r>
            <a:r>
              <a:rPr lang="en-GB" baseline="-25000" dirty="0">
                <a:sym typeface="Wingdings" panose="05000000000000000000" pitchFamily="2" charset="2"/>
              </a:rPr>
              <a:t>2</a:t>
            </a:r>
            <a:r>
              <a:rPr lang="en-GB" dirty="0">
                <a:sym typeface="Wingdings" panose="05000000000000000000" pitchFamily="2" charset="2"/>
              </a:rPr>
              <a:t> and PGI</a:t>
            </a:r>
            <a:r>
              <a:rPr lang="en-GB" baseline="-25000" dirty="0">
                <a:sym typeface="Wingdings" panose="05000000000000000000" pitchFamily="2" charset="2"/>
              </a:rPr>
              <a:t>2</a:t>
            </a:r>
            <a:r>
              <a:rPr lang="en-GB" dirty="0">
                <a:sym typeface="Wingdings" panose="05000000000000000000" pitchFamily="2" charset="2"/>
              </a:rPr>
              <a:t> cause vasodilation of  AA, these prostaglandins are inhibited vasoconstriction decreased RPF Decreased GFR. </a:t>
            </a:r>
            <a:endParaRPr lang="en-IE" dirty="0"/>
          </a:p>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3447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200" b="1" i="0" u="none" strike="noStrike" kern="1200" dirty="0">
                <a:solidFill>
                  <a:schemeClr val="tx1"/>
                </a:solidFill>
                <a:effectLst/>
                <a:latin typeface="+mn-lt"/>
                <a:ea typeface="+mn-ea"/>
                <a:cs typeface="+mn-cs"/>
              </a:rPr>
              <a:t>Dyslipidemia</a:t>
            </a:r>
            <a:r>
              <a:rPr lang="en-CA" sz="1200" b="0" i="0" u="none" strike="noStrike" kern="1200" dirty="0">
                <a:solidFill>
                  <a:schemeClr val="tx1"/>
                </a:solidFill>
                <a:effectLst/>
                <a:latin typeface="+mn-lt"/>
                <a:ea typeface="+mn-ea"/>
                <a:cs typeface="+mn-cs"/>
              </a:rPr>
              <a:t> - CKD leads to a down regulation of lipoprotein lipase and the LDL-receptor, and increased triglycerides delayed catabolism of triglyceride rich lipoproteins (i.e. loss of protein from kidney sends liver into overdrive)</a:t>
            </a:r>
          </a:p>
          <a:p>
            <a:endParaRPr lang="en-CA" sz="1200" b="0" i="0" u="none" strike="noStrike" kern="1200" dirty="0">
              <a:solidFill>
                <a:schemeClr val="tx1"/>
              </a:solidFill>
              <a:effectLst/>
              <a:latin typeface="+mn-lt"/>
              <a:ea typeface="+mn-ea"/>
              <a:cs typeface="+mn-cs"/>
            </a:endParaRPr>
          </a:p>
          <a:p>
            <a:r>
              <a:rPr lang="en-CA" sz="1200" b="1" dirty="0">
                <a:solidFill>
                  <a:srgbClr val="FF0000"/>
                </a:solidFill>
              </a:rPr>
              <a:t>What would we see on ECG?</a:t>
            </a:r>
          </a:p>
          <a:p>
            <a:r>
              <a:rPr lang="en-CA" sz="1200" b="0" dirty="0">
                <a:solidFill>
                  <a:srgbClr val="FF0000"/>
                </a:solidFill>
              </a:rPr>
              <a:t>Hyperkalemia shows up as peaked T waves on ECG</a:t>
            </a:r>
            <a:endParaRPr lang="en-CA" sz="1200" b="0" dirty="0">
              <a:solidFill>
                <a:schemeClr val="tx1"/>
              </a:solidFill>
            </a:endParaRPr>
          </a:p>
          <a:p>
            <a:endParaRPr lang="en-US" dirty="0"/>
          </a:p>
          <a:p>
            <a:r>
              <a:rPr lang="en-US" b="1" dirty="0"/>
              <a:t>Why normal PT and PTT but abnormal bleeding time?</a:t>
            </a:r>
          </a:p>
          <a:p>
            <a:r>
              <a:rPr lang="en-US" dirty="0"/>
              <a:t>PT and PTT are related to clotting factors but bleeding time related to platelets</a:t>
            </a:r>
          </a:p>
          <a:p>
            <a:pPr marL="171450" indent="-171450">
              <a:buFontTx/>
              <a:buChar char="-"/>
            </a:pPr>
            <a:r>
              <a:rPr lang="en-US" dirty="0"/>
              <a:t>Over time as kidneys decline PT and PTT will eventually go up due to liver failure</a:t>
            </a:r>
          </a:p>
          <a:p>
            <a:pPr marL="0" indent="0">
              <a:buFontTx/>
              <a:buNone/>
            </a:pPr>
            <a:endParaRPr lang="en-US" dirty="0"/>
          </a:p>
          <a:p>
            <a:pPr marL="0" indent="0">
              <a:buFontTx/>
              <a:buNone/>
            </a:pPr>
            <a:r>
              <a:rPr lang="en-US" dirty="0"/>
              <a:t>Asterixis/encephalopathy – ammonia absorbed by astrocytes causing increased glutamate production inducing osmotic swelling; increase in GABA= decreased energy to brain</a:t>
            </a: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4230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IE" sz="1600" dirty="0">
                <a:sym typeface="Wingdings" panose="05000000000000000000" pitchFamily="2" charset="2"/>
              </a:rPr>
              <a:t>Treatment:</a:t>
            </a:r>
          </a:p>
          <a:p>
            <a:r>
              <a:rPr lang="en-IE" sz="1600" dirty="0">
                <a:sym typeface="Wingdings" panose="05000000000000000000" pitchFamily="2" charset="2"/>
              </a:rPr>
              <a:t>Surgery, primary hyperparathyroidism: Removal of parathyroid glands to stop PTH secretion.</a:t>
            </a:r>
          </a:p>
          <a:p>
            <a:r>
              <a:rPr lang="en-IE" sz="1600" dirty="0">
                <a:sym typeface="Wingdings" panose="05000000000000000000" pitchFamily="2" charset="2"/>
              </a:rPr>
              <a:t>Medical: </a:t>
            </a:r>
          </a:p>
          <a:p>
            <a:pPr marL="285750" indent="-285750">
              <a:buFont typeface="Arial" panose="020B0604020202020204" pitchFamily="34" charset="0"/>
              <a:buChar char="•"/>
            </a:pPr>
            <a:r>
              <a:rPr lang="en-IE" sz="1600" b="1" dirty="0">
                <a:sym typeface="Wingdings" panose="05000000000000000000" pitchFamily="2" charset="2"/>
              </a:rPr>
              <a:t>Calcimimetics Cinacalcet. </a:t>
            </a:r>
            <a:r>
              <a:rPr lang="en-IE" sz="1600" dirty="0">
                <a:sym typeface="Wingdings" panose="05000000000000000000" pitchFamily="2" charset="2"/>
              </a:rPr>
              <a:t>Modulates the calcium-sensitive receptor in parathyroid glands Increased sensitivity of the receptor to circulating Ca</a:t>
            </a:r>
            <a:r>
              <a:rPr lang="en-IE" sz="1600" baseline="30000" dirty="0">
                <a:sym typeface="Wingdings" panose="05000000000000000000" pitchFamily="2" charset="2"/>
              </a:rPr>
              <a:t>2+</a:t>
            </a:r>
            <a:r>
              <a:rPr lang="en-IE" sz="1600" dirty="0">
                <a:sym typeface="Wingdings" panose="05000000000000000000" pitchFamily="2" charset="2"/>
              </a:rPr>
              <a:t> inhibition of PTH release. </a:t>
            </a:r>
          </a:p>
          <a:p>
            <a:pPr marL="742950" lvl="1" indent="-285750">
              <a:buFont typeface="Arial" panose="020B0604020202020204" pitchFamily="34" charset="0"/>
              <a:buChar char="•"/>
            </a:pPr>
            <a:r>
              <a:rPr lang="en-IE" sz="1600" dirty="0">
                <a:sym typeface="Wingdings" panose="05000000000000000000" pitchFamily="2" charset="2"/>
              </a:rPr>
              <a:t>ADR: Hypocalcaemia</a:t>
            </a:r>
          </a:p>
          <a:p>
            <a:pPr marL="285750" indent="-285750">
              <a:buFont typeface="Arial" panose="020B0604020202020204" pitchFamily="34" charset="0"/>
              <a:buChar char="•"/>
            </a:pPr>
            <a:r>
              <a:rPr lang="en-IE" sz="1600" b="1" dirty="0">
                <a:sym typeface="Wingdings" panose="05000000000000000000" pitchFamily="2" charset="2"/>
              </a:rPr>
              <a:t>Phosphate binders Sevelamer. </a:t>
            </a:r>
            <a:r>
              <a:rPr lang="en-IE" sz="1600" dirty="0">
                <a:sym typeface="Wingdings" panose="05000000000000000000" pitchFamily="2" charset="2"/>
              </a:rPr>
              <a:t>Nonabsorbable phosphate binder that prevents phosphate absorption from the GI tract. </a:t>
            </a:r>
          </a:p>
          <a:p>
            <a:pPr marL="742950" lvl="1" indent="-285750">
              <a:buFont typeface="Arial" panose="020B0604020202020204" pitchFamily="34" charset="0"/>
              <a:buChar char="•"/>
            </a:pPr>
            <a:r>
              <a:rPr lang="en-IE" sz="1600" dirty="0">
                <a:sym typeface="Wingdings" panose="05000000000000000000" pitchFamily="2" charset="2"/>
              </a:rPr>
              <a:t>Clinical use: Hyperphosphataemia in CKD. Hypophosphataemia. </a:t>
            </a:r>
          </a:p>
          <a:p>
            <a:pPr marL="285750" indent="-285750">
              <a:buFont typeface="Arial" panose="020B0604020202020204" pitchFamily="34" charset="0"/>
              <a:buChar char="•"/>
            </a:pPr>
            <a:r>
              <a:rPr lang="en-IE" sz="1600" b="1" dirty="0">
                <a:sym typeface="Wingdings" panose="05000000000000000000" pitchFamily="2" charset="2"/>
              </a:rPr>
              <a:t>Vitamin D deficiency: Ergocalciferol. </a:t>
            </a:r>
          </a:p>
          <a:p>
            <a:pPr marL="285750" indent="-285750">
              <a:buFont typeface="Arial" panose="020B0604020202020204" pitchFamily="34" charset="0"/>
              <a:buChar char="•"/>
            </a:pPr>
            <a:r>
              <a:rPr lang="en-IE" sz="1600" dirty="0">
                <a:sym typeface="Wingdings" panose="05000000000000000000" pitchFamily="2" charset="2"/>
              </a:rPr>
              <a:t>Bisphosphonates: Inhibit osteoclast-mediated bone resorption. E.g. Zoledronic acid. </a:t>
            </a:r>
          </a:p>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1286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1751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4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589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8F4DD79-27DC-454C-9E7A-50FAF6AFD464}" type="slidenum">
              <a:rPr lang="en-IE" smtClean="0"/>
              <a:t>3</a:t>
            </a:fld>
            <a:endParaRPr lang="en-IE"/>
          </a:p>
        </p:txBody>
      </p:sp>
    </p:spTree>
    <p:extLst>
      <p:ext uri="{BB962C8B-B14F-4D97-AF65-F5344CB8AC3E}">
        <p14:creationId xmlns:p14="http://schemas.microsoft.com/office/powerpoint/2010/main" val="2078742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4980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851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4100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lnSpc>
                <a:spcPct val="100000"/>
              </a:lnSpc>
              <a:spcBef>
                <a:spcPts val="0"/>
              </a:spcBef>
              <a:spcAft>
                <a:spcPts val="0"/>
              </a:spcAft>
              <a:buClr>
                <a:srgbClr val="262626"/>
              </a:buClr>
              <a:buSzPts val="2000"/>
              <a:buFont typeface="Noto Sans Symbols"/>
              <a:buChar char="⮚"/>
            </a:pPr>
            <a:r>
              <a:rPr lang="en-GB" dirty="0"/>
              <a:t>Major cause of End Stage Renal Disease – seen in patients with longstanding chronic </a:t>
            </a:r>
            <a:r>
              <a:rPr lang="en-GB" dirty="0" err="1"/>
              <a:t>hyperglycemia</a:t>
            </a:r>
            <a:r>
              <a:rPr lang="en-GB" dirty="0"/>
              <a:t> </a:t>
            </a:r>
          </a:p>
          <a:p>
            <a:pPr marL="228600" lvl="0" indent="-228600" algn="l" rtl="0">
              <a:lnSpc>
                <a:spcPct val="100000"/>
              </a:lnSpc>
              <a:spcBef>
                <a:spcPts val="1000"/>
              </a:spcBef>
              <a:spcAft>
                <a:spcPts val="0"/>
              </a:spcAft>
              <a:buClr>
                <a:srgbClr val="262626"/>
              </a:buClr>
              <a:buSzPts val="2000"/>
              <a:buFont typeface="Noto Sans Symbols"/>
              <a:buChar char="⮚"/>
            </a:pPr>
            <a:r>
              <a:rPr lang="en-GB" dirty="0"/>
              <a:t>Non-enzymatic glycosylation of the basement membrane: </a:t>
            </a:r>
            <a:r>
              <a:rPr lang="en-GB" b="1" dirty="0"/>
              <a:t>increased permeability </a:t>
            </a:r>
            <a:r>
              <a:rPr lang="en-GB" dirty="0"/>
              <a:t>and </a:t>
            </a:r>
            <a:r>
              <a:rPr lang="en-GB" b="1" dirty="0"/>
              <a:t>thickening </a:t>
            </a:r>
            <a:r>
              <a:rPr lang="en-GB" dirty="0"/>
              <a:t>of the basement membrane</a:t>
            </a:r>
          </a:p>
          <a:p>
            <a:pPr marL="228600" lvl="0" indent="-228600" algn="l" rtl="0">
              <a:lnSpc>
                <a:spcPct val="100000"/>
              </a:lnSpc>
              <a:spcBef>
                <a:spcPts val="1000"/>
              </a:spcBef>
              <a:spcAft>
                <a:spcPts val="0"/>
              </a:spcAft>
              <a:buClr>
                <a:srgbClr val="262626"/>
              </a:buClr>
              <a:buSzPts val="2000"/>
              <a:buFont typeface="Noto Sans Symbols"/>
              <a:buChar char="⮚"/>
            </a:pPr>
            <a:r>
              <a:rPr lang="en-GB" b="1" dirty="0"/>
              <a:t>Hyaline arteriosclerosis </a:t>
            </a:r>
            <a:r>
              <a:rPr lang="en-GB" dirty="0"/>
              <a:t>of the </a:t>
            </a:r>
            <a:r>
              <a:rPr lang="en-GB" b="1" dirty="0"/>
              <a:t>efferent arteriole </a:t>
            </a:r>
            <a:endParaRPr lang="en-GB" dirty="0"/>
          </a:p>
          <a:p>
            <a:pPr marL="228600" lvl="0" indent="-228600" algn="l" rtl="0">
              <a:lnSpc>
                <a:spcPct val="100000"/>
              </a:lnSpc>
              <a:spcBef>
                <a:spcPts val="1000"/>
              </a:spcBef>
              <a:spcAft>
                <a:spcPts val="0"/>
              </a:spcAft>
              <a:buClr>
                <a:srgbClr val="262626"/>
              </a:buClr>
              <a:buSzPts val="2000"/>
              <a:buFont typeface="Noto Sans Symbols"/>
              <a:buChar char="⮚"/>
            </a:pPr>
            <a:r>
              <a:rPr lang="en-GB" dirty="0"/>
              <a:t>Can lead to </a:t>
            </a:r>
            <a:r>
              <a:rPr lang="en-GB" b="1" dirty="0"/>
              <a:t>Hyalinization</a:t>
            </a:r>
            <a:r>
              <a:rPr lang="en-GB" dirty="0"/>
              <a:t> of the glomerulus – </a:t>
            </a:r>
            <a:r>
              <a:rPr lang="en-GB" b="1" dirty="0"/>
              <a:t>glomerulosclerosis  </a:t>
            </a:r>
            <a:endParaRPr lang="en-GB" dirty="0"/>
          </a:p>
          <a:p>
            <a:pPr marL="0" lvl="0" indent="0" algn="l" rtl="0">
              <a:lnSpc>
                <a:spcPct val="100000"/>
              </a:lnSpc>
              <a:spcBef>
                <a:spcPts val="1000"/>
              </a:spcBef>
              <a:spcAft>
                <a:spcPts val="0"/>
              </a:spcAft>
              <a:buClr>
                <a:srgbClr val="262626"/>
              </a:buClr>
              <a:buSzPts val="2000"/>
              <a:buNone/>
            </a:pPr>
            <a:r>
              <a:rPr lang="en-GB" b="1" dirty="0"/>
              <a:t>	What is the definition of Hyalinization according to Dr. Mariam Sheehan?</a:t>
            </a:r>
            <a:endParaRPr lang="en-GB" dirty="0"/>
          </a:p>
          <a:p>
            <a:pPr marL="0" lvl="0" indent="0" algn="l" rtl="0">
              <a:lnSpc>
                <a:spcPct val="100000"/>
              </a:lnSpc>
              <a:spcBef>
                <a:spcPts val="1000"/>
              </a:spcBef>
              <a:spcAft>
                <a:spcPts val="0"/>
              </a:spcAft>
              <a:buClr>
                <a:srgbClr val="262626"/>
              </a:buClr>
              <a:buSzPts val="2000"/>
              <a:buNone/>
            </a:pPr>
            <a:endParaRPr lang="en-GB" b="1" dirty="0"/>
          </a:p>
          <a:p>
            <a:pPr marL="0" lvl="0" indent="0" algn="l" rtl="0">
              <a:lnSpc>
                <a:spcPct val="100000"/>
              </a:lnSpc>
              <a:spcBef>
                <a:spcPts val="1000"/>
              </a:spcBef>
              <a:spcAft>
                <a:spcPts val="0"/>
              </a:spcAft>
              <a:buClr>
                <a:srgbClr val="262626"/>
              </a:buClr>
              <a:buSzPts val="2000"/>
              <a:buNone/>
            </a:pPr>
            <a:endParaRPr lang="en-GB" b="1" dirty="0"/>
          </a:p>
          <a:p>
            <a:pPr marL="0" lvl="0" indent="0" algn="l" rtl="0">
              <a:lnSpc>
                <a:spcPct val="100000"/>
              </a:lnSpc>
              <a:spcBef>
                <a:spcPts val="1000"/>
              </a:spcBef>
              <a:spcAft>
                <a:spcPts val="0"/>
              </a:spcAft>
              <a:buClr>
                <a:srgbClr val="262626"/>
              </a:buClr>
              <a:buSzPts val="2000"/>
              <a:buNone/>
            </a:pPr>
            <a:r>
              <a:rPr lang="en-GB" b="1" dirty="0"/>
              <a:t>See Kimmelstiel-Wilson nodules on LM -&gt; due to sclerosis of the </a:t>
            </a:r>
            <a:endParaRPr lang="en-GB" dirty="0"/>
          </a:p>
          <a:p>
            <a:pPr marL="0" lvl="0" indent="0" algn="l" rtl="0">
              <a:lnSpc>
                <a:spcPct val="100000"/>
              </a:lnSpc>
              <a:spcBef>
                <a:spcPts val="1000"/>
              </a:spcBef>
              <a:spcAft>
                <a:spcPts val="0"/>
              </a:spcAft>
              <a:buClr>
                <a:srgbClr val="262626"/>
              </a:buClr>
              <a:buSzPts val="2000"/>
              <a:buNone/>
            </a:pPr>
            <a:r>
              <a:rPr lang="en-GB" b="1" dirty="0"/>
              <a:t>	</a:t>
            </a:r>
            <a:r>
              <a:rPr lang="en-GB" b="1" dirty="0" err="1"/>
              <a:t>mesangium</a:t>
            </a:r>
            <a:r>
              <a:rPr lang="en-GB" b="1" dirty="0"/>
              <a:t> </a:t>
            </a:r>
            <a:endParaRPr lang="en-GB" dirty="0"/>
          </a:p>
          <a:p>
            <a:pPr marL="0" lvl="0" indent="0" algn="l" rtl="0">
              <a:lnSpc>
                <a:spcPct val="100000"/>
              </a:lnSpc>
              <a:spcBef>
                <a:spcPts val="1000"/>
              </a:spcBef>
              <a:spcAft>
                <a:spcPts val="0"/>
              </a:spcAft>
              <a:buClr>
                <a:srgbClr val="262626"/>
              </a:buClr>
              <a:buSzPts val="2000"/>
              <a:buNone/>
            </a:pPr>
            <a:r>
              <a:rPr lang="en-GB" b="1" dirty="0"/>
              <a:t>Treatment – </a:t>
            </a:r>
            <a:r>
              <a:rPr lang="en-GB" dirty="0" err="1"/>
              <a:t>glycemic</a:t>
            </a:r>
            <a:r>
              <a:rPr lang="en-GB" dirty="0"/>
              <a:t> control and RAAS inhibitors </a:t>
            </a:r>
          </a:p>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6972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5886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Nephritic syndrome</a:t>
            </a:r>
            <a:r>
              <a:rPr lang="en-CA" b="0" dirty="0"/>
              <a:t> causes </a:t>
            </a:r>
            <a:r>
              <a:rPr lang="en-CA" dirty="0"/>
              <a:t>hypertension</a:t>
            </a:r>
            <a:r>
              <a:rPr lang="en-CA" b="0" dirty="0"/>
              <a:t> due to </a:t>
            </a:r>
            <a:r>
              <a:rPr lang="en-CA" b="1" dirty="0"/>
              <a:t>increased RAAS activation </a:t>
            </a:r>
            <a:r>
              <a:rPr lang="en-CA" b="0" dirty="0"/>
              <a:t>causing sodium reabsorption. RAAS activation greatly increases due to decreased GFR. </a:t>
            </a:r>
            <a:r>
              <a:rPr lang="en-CA" dirty="0"/>
              <a:t>Blockage of the tubular lumen due to hematuria and RBC cast formation</a:t>
            </a:r>
            <a:r>
              <a:rPr lang="en-CA" b="0" dirty="0"/>
              <a:t> leads to decreased luminal flow that is detected as decreased glomerular filtration.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The main cause of hyperlipidemia is probably increased hepatic lipogenesis, a non-specific reaction to falling oncotic pressure secondary to hypoalbuminemia.</a:t>
            </a:r>
          </a:p>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133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Rheumatic fever</a:t>
            </a: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849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955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9458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1638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3600" dirty="0"/>
              <a:t>Increase in serum creatinine by 26.5micro mol/L within 48 hours.</a:t>
            </a:r>
          </a:p>
          <a:p>
            <a:pPr marL="285750" indent="-285750">
              <a:buFont typeface="Arial" panose="020B0604020202020204" pitchFamily="34" charset="0"/>
              <a:buChar char="•"/>
            </a:pPr>
            <a:r>
              <a:rPr lang="en-GB" sz="3600" dirty="0"/>
              <a:t>Increase in serum creatinine to &gt; 1.5x baseline within 7 days</a:t>
            </a:r>
          </a:p>
          <a:p>
            <a:pPr marL="285750" indent="-285750">
              <a:buFont typeface="Arial" panose="020B0604020202020204" pitchFamily="34" charset="0"/>
              <a:buChar char="•"/>
            </a:pPr>
            <a:r>
              <a:rPr lang="en-GB" sz="3600" dirty="0"/>
              <a:t>Decrease in urine output to &lt;0.5 mL/kg/hour for &gt; 6 hours. </a:t>
            </a:r>
          </a:p>
          <a:p>
            <a:pPr marL="0" lvl="0" indent="0" algn="l" rtl="0">
              <a:lnSpc>
                <a:spcPct val="150000"/>
              </a:lnSpc>
              <a:spcBef>
                <a:spcPts val="0"/>
              </a:spcBef>
              <a:spcAft>
                <a:spcPts val="0"/>
              </a:spcAft>
              <a:buClr>
                <a:srgbClr val="262626"/>
              </a:buClr>
              <a:buSzPts val="2400"/>
              <a:buFont typeface="Noto Sans Symbols"/>
              <a:buNone/>
            </a:pPr>
            <a:endParaRPr lang="en-GB" sz="2400" dirty="0"/>
          </a:p>
          <a:p>
            <a:pPr marL="0" lvl="0" indent="0" algn="l" rtl="0">
              <a:lnSpc>
                <a:spcPct val="150000"/>
              </a:lnSpc>
              <a:spcBef>
                <a:spcPts val="0"/>
              </a:spcBef>
              <a:spcAft>
                <a:spcPts val="0"/>
              </a:spcAft>
              <a:buClr>
                <a:srgbClr val="262626"/>
              </a:buClr>
              <a:buSzPts val="2400"/>
              <a:buFont typeface="Noto Sans Symbols"/>
              <a:buNone/>
            </a:pPr>
            <a:endParaRPr lang="en-GB" sz="2400" dirty="0"/>
          </a:p>
          <a:p>
            <a:pPr marL="0" lvl="0" indent="0" algn="l" rtl="0">
              <a:lnSpc>
                <a:spcPct val="150000"/>
              </a:lnSpc>
              <a:spcBef>
                <a:spcPts val="0"/>
              </a:spcBef>
              <a:spcAft>
                <a:spcPts val="0"/>
              </a:spcAft>
              <a:buClr>
                <a:srgbClr val="262626"/>
              </a:buClr>
              <a:buSzPts val="2400"/>
              <a:buFont typeface="Noto Sans Symbols"/>
              <a:buNone/>
            </a:pPr>
            <a:r>
              <a:rPr lang="en-GB" sz="2400" dirty="0"/>
              <a:t>Reference: </a:t>
            </a:r>
            <a:r>
              <a:rPr lang="en-GB" sz="3600" b="0" i="0" dirty="0">
                <a:solidFill>
                  <a:srgbClr val="1A1C1C"/>
                </a:solidFill>
                <a:effectLst/>
                <a:latin typeface="Lato" panose="020F0502020204030203" pitchFamily="34" charset="0"/>
              </a:rPr>
              <a:t> 2012 </a:t>
            </a:r>
            <a:r>
              <a:rPr lang="en-GB" sz="3600" b="0" i="0" dirty="0">
                <a:effectLst/>
                <a:latin typeface="Lato" panose="020F0502020204030203" pitchFamily="34" charset="0"/>
                <a:hlinkClick r:id="rId3"/>
              </a:rPr>
              <a:t>Kidney</a:t>
            </a:r>
            <a:r>
              <a:rPr lang="en-GB" sz="3600" b="0" i="0" dirty="0">
                <a:solidFill>
                  <a:srgbClr val="1A1C1C"/>
                </a:solidFill>
                <a:effectLst/>
                <a:latin typeface="Lato" panose="020F0502020204030203" pitchFamily="34" charset="0"/>
              </a:rPr>
              <a:t> Disease Improving Global Outcomes (</a:t>
            </a:r>
            <a:r>
              <a:rPr lang="en-GB" sz="3600" b="0" i="0" u="none" strike="noStrike" dirty="0">
                <a:solidFill>
                  <a:srgbClr val="1A1C1C"/>
                </a:solidFill>
                <a:effectLst/>
                <a:latin typeface="Lato" panose="020F0502020204030203" pitchFamily="34" charset="0"/>
              </a:rPr>
              <a:t>KDIGO</a:t>
            </a:r>
            <a:r>
              <a:rPr lang="en-GB" sz="3600" b="0" i="0" dirty="0">
                <a:solidFill>
                  <a:srgbClr val="1A1C1C"/>
                </a:solidFill>
                <a:effectLst/>
                <a:latin typeface="Lato" panose="020F0502020204030203" pitchFamily="34" charset="0"/>
              </a:rPr>
              <a:t>) Clinical Practice Guideline for Acute </a:t>
            </a:r>
            <a:r>
              <a:rPr lang="en-GB" sz="3600" b="0" i="0" dirty="0">
                <a:effectLst/>
                <a:latin typeface="Lato" panose="020F0502020204030203" pitchFamily="34" charset="0"/>
                <a:hlinkClick r:id="rId3"/>
              </a:rPr>
              <a:t>Kidney</a:t>
            </a:r>
            <a:r>
              <a:rPr lang="en-GB" sz="3600" b="0" i="0" dirty="0">
                <a:solidFill>
                  <a:srgbClr val="1A1C1C"/>
                </a:solidFill>
                <a:effectLst/>
                <a:latin typeface="Lato" panose="020F0502020204030203" pitchFamily="34" charset="0"/>
              </a:rPr>
              <a:t> Injury.</a:t>
            </a:r>
            <a:endParaRPr lang="en-GB" sz="2400" dirty="0"/>
          </a:p>
          <a:p>
            <a:pPr marL="228600" lvl="0" indent="-228600" algn="l" rtl="0">
              <a:lnSpc>
                <a:spcPct val="150000"/>
              </a:lnSpc>
              <a:spcBef>
                <a:spcPts val="0"/>
              </a:spcBef>
              <a:spcAft>
                <a:spcPts val="0"/>
              </a:spcAft>
              <a:buClr>
                <a:srgbClr val="262626"/>
              </a:buClr>
              <a:buSzPts val="2400"/>
              <a:buFont typeface="Noto Sans Symbols"/>
              <a:buChar char="⮚"/>
            </a:pPr>
            <a:endParaRPr lang="en-GB" sz="2400" dirty="0"/>
          </a:p>
          <a:p>
            <a:pPr marL="228600" lvl="0" indent="-228600" algn="l" rtl="0">
              <a:lnSpc>
                <a:spcPct val="150000"/>
              </a:lnSpc>
              <a:spcBef>
                <a:spcPts val="0"/>
              </a:spcBef>
              <a:spcAft>
                <a:spcPts val="0"/>
              </a:spcAft>
              <a:buClr>
                <a:srgbClr val="262626"/>
              </a:buClr>
              <a:buSzPts val="2400"/>
              <a:buFont typeface="Noto Sans Symbols"/>
              <a:buChar char="⮚"/>
            </a:pPr>
            <a:endParaRPr lang="en-GB" sz="2400" dirty="0"/>
          </a:p>
          <a:p>
            <a:pPr marL="228600" lvl="0" indent="-228600" algn="l" rtl="0">
              <a:lnSpc>
                <a:spcPct val="150000"/>
              </a:lnSpc>
              <a:spcBef>
                <a:spcPts val="0"/>
              </a:spcBef>
              <a:spcAft>
                <a:spcPts val="0"/>
              </a:spcAft>
              <a:buClr>
                <a:srgbClr val="262626"/>
              </a:buClr>
              <a:buSzPts val="2400"/>
              <a:buFont typeface="Noto Sans Symbols"/>
              <a:buChar char="⮚"/>
            </a:pPr>
            <a:r>
              <a:rPr lang="en-GB" sz="2400" dirty="0"/>
              <a:t>Defined as a </a:t>
            </a:r>
            <a:r>
              <a:rPr lang="en-GB" sz="2400" dirty="0">
                <a:solidFill>
                  <a:srgbClr val="C55A11"/>
                </a:solidFill>
              </a:rPr>
              <a:t>sudden loss of renal function</a:t>
            </a:r>
            <a:r>
              <a:rPr lang="en-GB" sz="2400" dirty="0"/>
              <a:t>. Seen clinically as a rise in </a:t>
            </a:r>
            <a:r>
              <a:rPr lang="en-GB" sz="2400" dirty="0">
                <a:solidFill>
                  <a:srgbClr val="FF0000"/>
                </a:solidFill>
              </a:rPr>
              <a:t>serum creatinine </a:t>
            </a:r>
            <a:r>
              <a:rPr lang="en-GB" sz="2400" dirty="0"/>
              <a:t>and </a:t>
            </a:r>
            <a:r>
              <a:rPr lang="en-GB" sz="2400" dirty="0">
                <a:solidFill>
                  <a:srgbClr val="FF0000"/>
                </a:solidFill>
              </a:rPr>
              <a:t>blood urea nitrogen(BUN)</a:t>
            </a:r>
            <a:r>
              <a:rPr lang="en-GB" sz="2400" dirty="0"/>
              <a:t>, as well as oliguria or anuria. </a:t>
            </a:r>
            <a:endParaRPr lang="en-GB" dirty="0"/>
          </a:p>
          <a:p>
            <a:pPr marL="228600" lvl="0" indent="-228600" algn="l" rtl="0">
              <a:lnSpc>
                <a:spcPct val="150000"/>
              </a:lnSpc>
              <a:spcBef>
                <a:spcPts val="1000"/>
              </a:spcBef>
              <a:spcAft>
                <a:spcPts val="0"/>
              </a:spcAft>
              <a:buClr>
                <a:srgbClr val="262626"/>
              </a:buClr>
              <a:buSzPts val="2400"/>
              <a:buFont typeface="Noto Sans Symbols"/>
              <a:buChar char="⮚"/>
            </a:pPr>
            <a:r>
              <a:rPr lang="en-GB" sz="2400" dirty="0"/>
              <a:t>Occurs acutely over a period of hours or days </a:t>
            </a:r>
            <a:endParaRPr lang="en-GB" dirty="0"/>
          </a:p>
          <a:p>
            <a:pPr marL="228600" lvl="0" indent="-228600" algn="l" rtl="0">
              <a:lnSpc>
                <a:spcPct val="150000"/>
              </a:lnSpc>
              <a:spcBef>
                <a:spcPts val="1000"/>
              </a:spcBef>
              <a:spcAft>
                <a:spcPts val="0"/>
              </a:spcAft>
              <a:buClr>
                <a:srgbClr val="262626"/>
              </a:buClr>
              <a:buSzPts val="2400"/>
              <a:buFont typeface="Noto Sans Symbols"/>
              <a:buChar char="⮚"/>
            </a:pPr>
            <a:r>
              <a:rPr lang="en-GB" sz="2400" dirty="0"/>
              <a:t>There are many ways to classify it – Can classify from least to most severe based on highest creatinine level or lowest urine output </a:t>
            </a:r>
            <a:endParaRPr lang="en-GB" dirty="0"/>
          </a:p>
          <a:p>
            <a:pPr marL="228600" lvl="0" indent="-228600" algn="l" rtl="0">
              <a:lnSpc>
                <a:spcPct val="150000"/>
              </a:lnSpc>
              <a:spcBef>
                <a:spcPts val="1000"/>
              </a:spcBef>
              <a:spcAft>
                <a:spcPts val="0"/>
              </a:spcAft>
              <a:buClr>
                <a:srgbClr val="262626"/>
              </a:buClr>
              <a:buSzPts val="2400"/>
              <a:buFont typeface="Noto Sans Symbols"/>
              <a:buChar char="⮚"/>
            </a:pPr>
            <a:r>
              <a:rPr lang="en-GB" sz="2400" dirty="0"/>
              <a:t>Often classified into three categories based on the specific pathophysiology: </a:t>
            </a:r>
            <a:endParaRPr lang="en-GB" dirty="0"/>
          </a:p>
          <a:p>
            <a:pPr marL="685800" lvl="1" indent="-228600" algn="l" rtl="0">
              <a:lnSpc>
                <a:spcPct val="100000"/>
              </a:lnSpc>
              <a:spcBef>
                <a:spcPts val="500"/>
              </a:spcBef>
              <a:spcAft>
                <a:spcPts val="0"/>
              </a:spcAft>
              <a:buClr>
                <a:srgbClr val="262626"/>
              </a:buClr>
              <a:buSzPts val="2200"/>
              <a:buFont typeface="Noto Sans Symbols"/>
              <a:buChar char="⮚"/>
            </a:pPr>
            <a:r>
              <a:rPr lang="en-GB" sz="2200" dirty="0"/>
              <a:t>Prerenal – 60% of cases</a:t>
            </a:r>
            <a:endParaRPr lang="en-GB" dirty="0"/>
          </a:p>
          <a:p>
            <a:pPr marL="685800" lvl="1" indent="-228600" algn="l" rtl="0">
              <a:lnSpc>
                <a:spcPct val="100000"/>
              </a:lnSpc>
              <a:spcBef>
                <a:spcPts val="500"/>
              </a:spcBef>
              <a:spcAft>
                <a:spcPts val="0"/>
              </a:spcAft>
              <a:buClr>
                <a:srgbClr val="262626"/>
              </a:buClr>
              <a:buSzPts val="2200"/>
              <a:buFont typeface="Noto Sans Symbols"/>
              <a:buChar char="⮚"/>
            </a:pPr>
            <a:r>
              <a:rPr lang="en-GB" sz="2200" dirty="0"/>
              <a:t>Intrinsic - 35% of cases </a:t>
            </a:r>
            <a:endParaRPr lang="en-GB" dirty="0"/>
          </a:p>
          <a:p>
            <a:pPr marL="685800" lvl="1" indent="-228600" algn="l" rtl="0">
              <a:lnSpc>
                <a:spcPct val="100000"/>
              </a:lnSpc>
              <a:spcBef>
                <a:spcPts val="500"/>
              </a:spcBef>
              <a:spcAft>
                <a:spcPts val="0"/>
              </a:spcAft>
              <a:buClr>
                <a:srgbClr val="262626"/>
              </a:buClr>
              <a:buSzPts val="2200"/>
              <a:buFont typeface="Noto Sans Symbols"/>
              <a:buChar char="⮚"/>
            </a:pPr>
            <a:r>
              <a:rPr lang="en-GB" sz="2200" dirty="0"/>
              <a:t>Postrenal – 5% of cases </a:t>
            </a:r>
          </a:p>
          <a:p>
            <a:pPr marL="685800" lvl="1" indent="-228600" algn="l" rtl="0">
              <a:lnSpc>
                <a:spcPct val="100000"/>
              </a:lnSpc>
              <a:spcBef>
                <a:spcPts val="500"/>
              </a:spcBef>
              <a:spcAft>
                <a:spcPts val="0"/>
              </a:spcAft>
              <a:buClr>
                <a:srgbClr val="262626"/>
              </a:buClr>
              <a:buSzPts val="2200"/>
              <a:buFont typeface="Noto Sans Symbols"/>
              <a:buChar char="⮚"/>
            </a:pPr>
            <a:endParaRPr lang="en-GB" sz="2200" dirty="0"/>
          </a:p>
          <a:p>
            <a:pPr marL="685800" lvl="1" indent="-228600" algn="l" rtl="0">
              <a:lnSpc>
                <a:spcPct val="100000"/>
              </a:lnSpc>
              <a:spcBef>
                <a:spcPts val="500"/>
              </a:spcBef>
              <a:spcAft>
                <a:spcPts val="0"/>
              </a:spcAft>
              <a:buClr>
                <a:srgbClr val="262626"/>
              </a:buClr>
              <a:buSzPts val="2200"/>
              <a:buFont typeface="Noto Sans Symbols"/>
              <a:buChar char="⮚"/>
            </a:pPr>
            <a:endParaRPr lang="en-GB" sz="2200" dirty="0"/>
          </a:p>
          <a:p>
            <a:r>
              <a:rPr lang="en-US" sz="1400" dirty="0"/>
              <a:t>What does Azotemia mean?</a:t>
            </a:r>
          </a:p>
          <a:p>
            <a:r>
              <a:rPr lang="en-CA" sz="2000" b="1" i="0" u="none" strike="noStrike" kern="1200" dirty="0">
                <a:solidFill>
                  <a:schemeClr val="tx1"/>
                </a:solidFill>
                <a:effectLst/>
                <a:latin typeface="+mn-lt"/>
                <a:ea typeface="+mn-ea"/>
                <a:cs typeface="+mn-cs"/>
              </a:rPr>
              <a:t>Azotemia</a:t>
            </a:r>
            <a:r>
              <a:rPr lang="en-CA" sz="2000" b="0" i="0" u="none" strike="noStrike" kern="1200" dirty="0">
                <a:solidFill>
                  <a:schemeClr val="tx1"/>
                </a:solidFill>
                <a:effectLst/>
                <a:latin typeface="+mn-lt"/>
                <a:ea typeface="+mn-ea"/>
                <a:cs typeface="+mn-cs"/>
              </a:rPr>
              <a:t> is a medical condition characterized by </a:t>
            </a:r>
            <a:r>
              <a:rPr lang="en-CA" sz="2000" b="1" i="0" u="none" strike="noStrike" kern="1200" dirty="0">
                <a:solidFill>
                  <a:schemeClr val="tx1"/>
                </a:solidFill>
                <a:effectLst/>
                <a:latin typeface="+mn-lt"/>
                <a:ea typeface="+mn-ea"/>
                <a:cs typeface="+mn-cs"/>
              </a:rPr>
              <a:t>abnormally high levels of nitrogen-containing compounds </a:t>
            </a:r>
            <a:r>
              <a:rPr lang="en-CA" sz="2000" b="0" i="0" u="none" strike="noStrike" kern="1200" dirty="0">
                <a:solidFill>
                  <a:schemeClr val="tx1"/>
                </a:solidFill>
                <a:effectLst/>
                <a:latin typeface="+mn-lt"/>
                <a:ea typeface="+mn-ea"/>
                <a:cs typeface="+mn-cs"/>
              </a:rPr>
              <a:t>(such as urea, creatinine, various body waste compounds, and other nitrogen-rich compounds) in the blood.</a:t>
            </a:r>
          </a:p>
          <a:p>
            <a:pPr marL="685800" lvl="1" indent="-228600" algn="l" rtl="0">
              <a:lnSpc>
                <a:spcPct val="100000"/>
              </a:lnSpc>
              <a:spcBef>
                <a:spcPts val="500"/>
              </a:spcBef>
              <a:spcAft>
                <a:spcPts val="0"/>
              </a:spcAft>
              <a:buClr>
                <a:srgbClr val="262626"/>
              </a:buClr>
              <a:buSzPts val="2200"/>
              <a:buFont typeface="Noto Sans Symbols"/>
              <a:buChar char="⮚"/>
            </a:pPr>
            <a:endParaRPr lang="en-GB" sz="2200" dirty="0"/>
          </a:p>
          <a:p>
            <a:pPr marL="457200" lvl="1" indent="0" algn="l" rtl="0">
              <a:lnSpc>
                <a:spcPct val="100000"/>
              </a:lnSpc>
              <a:spcBef>
                <a:spcPts val="500"/>
              </a:spcBef>
              <a:spcAft>
                <a:spcPts val="0"/>
              </a:spcAft>
              <a:buClr>
                <a:srgbClr val="262626"/>
              </a:buClr>
              <a:buSzPts val="2200"/>
              <a:buFont typeface="Noto Sans Symbols"/>
              <a:buNone/>
            </a:pPr>
            <a:endParaRPr lang="en-GB" sz="2200" dirty="0"/>
          </a:p>
          <a:p>
            <a:pPr marL="457200" lvl="1" indent="0" algn="l" rtl="0">
              <a:lnSpc>
                <a:spcPct val="100000"/>
              </a:lnSpc>
              <a:spcBef>
                <a:spcPts val="500"/>
              </a:spcBef>
              <a:spcAft>
                <a:spcPts val="0"/>
              </a:spcAft>
              <a:buClr>
                <a:srgbClr val="262626"/>
              </a:buClr>
              <a:buSzPts val="2200"/>
              <a:buFont typeface="Noto Sans Symbols"/>
              <a:buNone/>
            </a:pPr>
            <a:endParaRPr lang="en-GB" sz="2200" dirty="0"/>
          </a:p>
          <a:p>
            <a:pPr marL="0" lvl="0" indent="0" algn="l" rtl="0">
              <a:lnSpc>
                <a:spcPct val="100000"/>
              </a:lnSpc>
              <a:spcBef>
                <a:spcPts val="500"/>
              </a:spcBef>
              <a:spcAft>
                <a:spcPts val="0"/>
              </a:spcAft>
              <a:buClr>
                <a:srgbClr val="262626"/>
              </a:buClr>
              <a:buSzPts val="2200"/>
              <a:buFont typeface="Noto Sans Symbols"/>
              <a:buNone/>
            </a:pPr>
            <a:endParaRPr lang="en-GB" dirty="0"/>
          </a:p>
          <a:p>
            <a:endParaRPr lang="en-IE" dirty="0"/>
          </a:p>
        </p:txBody>
      </p:sp>
      <p:sp>
        <p:nvSpPr>
          <p:cNvPr id="4" name="Slide Number Placeholder 3"/>
          <p:cNvSpPr>
            <a:spLocks noGrp="1"/>
          </p:cNvSpPr>
          <p:nvPr>
            <p:ph type="sldNum" sz="quarter" idx="5"/>
          </p:nvPr>
        </p:nvSpPr>
        <p:spPr/>
        <p:txBody>
          <a:bodyPr/>
          <a:lstStyle/>
          <a:p>
            <a:fld id="{38F4DD79-27DC-454C-9E7A-50FAF6AFD464}" type="slidenum">
              <a:rPr lang="en-IE" smtClean="0"/>
              <a:t>4</a:t>
            </a:fld>
            <a:endParaRPr lang="en-IE"/>
          </a:p>
        </p:txBody>
      </p:sp>
    </p:spTree>
    <p:extLst>
      <p:ext uri="{BB962C8B-B14F-4D97-AF65-F5344CB8AC3E}">
        <p14:creationId xmlns:p14="http://schemas.microsoft.com/office/powerpoint/2010/main" val="3076195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1969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1204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820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Hypercalciuria is the most common risk factor for the development of calcium stones in adults. In most patients, the </a:t>
            </a:r>
            <a:r>
              <a:rPr lang="en-CA" b="1" dirty="0"/>
              <a:t>hypercalciuria is often idiopathic </a:t>
            </a:r>
            <a:r>
              <a:rPr lang="en-CA" dirty="0"/>
              <a:t>and thought to be due to increased GI absorption, increased mobilization of calcium from bone or decreased renal tubular calcium reabsorption. These patients remain </a:t>
            </a:r>
            <a:r>
              <a:rPr lang="en-CA" b="1" dirty="0" err="1"/>
              <a:t>normocalcaemic</a:t>
            </a:r>
            <a:r>
              <a:rPr lang="en-CA" dirty="0"/>
              <a:t> due to intact regulation of serum calcium levels by vitamin D and PTH.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sz="1200" b="1" kern="1200" dirty="0">
                <a:solidFill>
                  <a:schemeClr val="tx1"/>
                </a:solidFill>
                <a:effectLst/>
                <a:latin typeface="+mn-lt"/>
                <a:ea typeface="+mn-ea"/>
                <a:cs typeface="+mn-cs"/>
              </a:rPr>
              <a:t>How does Crohn’s disease result in stones?</a:t>
            </a:r>
          </a:p>
          <a:p>
            <a:r>
              <a:rPr lang="en-CA" sz="1200" b="0" kern="1200" dirty="0">
                <a:solidFill>
                  <a:schemeClr val="tx1"/>
                </a:solidFill>
                <a:effectLst/>
                <a:latin typeface="+mn-lt"/>
                <a:ea typeface="+mn-ea"/>
                <a:cs typeface="+mn-cs"/>
              </a:rPr>
              <a:t>Inflammation of the GI tract, transmural</a:t>
            </a:r>
            <a:r>
              <a:rPr lang="en-CA" sz="1200" b="0" kern="1200" dirty="0">
                <a:solidFill>
                  <a:schemeClr val="tx1"/>
                </a:solidFill>
                <a:effectLst/>
                <a:latin typeface="+mn-lt"/>
                <a:ea typeface="+mn-ea"/>
                <a:cs typeface="+mn-cs"/>
                <a:sym typeface="Wingdings" panose="05000000000000000000" pitchFamily="2" charset="2"/>
              </a:rPr>
              <a:t> Terminal Ileum effected </a:t>
            </a:r>
          </a:p>
          <a:p>
            <a:r>
              <a:rPr lang="en-CA" sz="1200" b="0" kern="1200" dirty="0">
                <a:solidFill>
                  <a:schemeClr val="tx1"/>
                </a:solidFill>
                <a:effectLst/>
                <a:latin typeface="+mn-lt"/>
                <a:ea typeface="+mn-ea"/>
                <a:cs typeface="+mn-cs"/>
                <a:sym typeface="Wingdings" panose="05000000000000000000" pitchFamily="2" charset="2"/>
              </a:rPr>
              <a:t>Bile acids cannot be absorbed and lost in faeces fat malabsorption </a:t>
            </a:r>
          </a:p>
          <a:p>
            <a:r>
              <a:rPr lang="en-CA" sz="1200" b="0" kern="1200" dirty="0">
                <a:solidFill>
                  <a:schemeClr val="tx1"/>
                </a:solidFill>
                <a:effectLst/>
                <a:latin typeface="+mn-lt"/>
                <a:ea typeface="+mn-ea"/>
                <a:cs typeface="+mn-cs"/>
                <a:sym typeface="Wingdings" panose="05000000000000000000" pitchFamily="2" charset="2"/>
              </a:rPr>
              <a:t>Excess lipids in GI tract bind to Ca</a:t>
            </a:r>
            <a:r>
              <a:rPr lang="en-CA" sz="1200" b="0" kern="1200" baseline="30000" dirty="0">
                <a:solidFill>
                  <a:schemeClr val="tx1"/>
                </a:solidFill>
                <a:effectLst/>
                <a:latin typeface="+mn-lt"/>
                <a:ea typeface="+mn-ea"/>
                <a:cs typeface="+mn-cs"/>
                <a:sym typeface="Wingdings" panose="05000000000000000000" pitchFamily="2" charset="2"/>
              </a:rPr>
              <a:t>2+</a:t>
            </a:r>
            <a:r>
              <a:rPr lang="en-CA" sz="1200" b="0" kern="1200" baseline="0" dirty="0">
                <a:solidFill>
                  <a:schemeClr val="tx1"/>
                </a:solidFill>
                <a:effectLst/>
                <a:latin typeface="+mn-lt"/>
                <a:ea typeface="+mn-ea"/>
                <a:cs typeface="+mn-cs"/>
                <a:sym typeface="Wingdings" panose="05000000000000000000" pitchFamily="2" charset="2"/>
              </a:rPr>
              <a:t> ions </a:t>
            </a:r>
          </a:p>
          <a:p>
            <a:r>
              <a:rPr lang="en-CA" sz="1200" b="0" kern="1200" baseline="0" dirty="0">
                <a:solidFill>
                  <a:schemeClr val="tx1"/>
                </a:solidFill>
                <a:effectLst/>
                <a:latin typeface="+mn-lt"/>
                <a:ea typeface="+mn-ea"/>
                <a:cs typeface="+mn-cs"/>
                <a:sym typeface="Wingdings" panose="05000000000000000000" pitchFamily="2" charset="2"/>
              </a:rPr>
              <a:t>Healthy bowel: Ca</a:t>
            </a:r>
            <a:r>
              <a:rPr lang="en-CA" sz="1200" b="0" kern="1200" baseline="30000" dirty="0">
                <a:solidFill>
                  <a:schemeClr val="tx1"/>
                </a:solidFill>
                <a:effectLst/>
                <a:latin typeface="+mn-lt"/>
                <a:ea typeface="+mn-ea"/>
                <a:cs typeface="+mn-cs"/>
                <a:sym typeface="Wingdings" panose="05000000000000000000" pitchFamily="2" charset="2"/>
              </a:rPr>
              <a:t>2+ </a:t>
            </a:r>
            <a:r>
              <a:rPr lang="en-CA" sz="1200" b="0" kern="1200" baseline="0" dirty="0">
                <a:solidFill>
                  <a:schemeClr val="tx1"/>
                </a:solidFill>
                <a:effectLst/>
                <a:latin typeface="+mn-lt"/>
                <a:ea typeface="+mn-ea"/>
                <a:cs typeface="+mn-cs"/>
                <a:sym typeface="Wingdings" panose="05000000000000000000" pitchFamily="2" charset="2"/>
              </a:rPr>
              <a:t>binds to oxalate forming an insoluble compound, excreted in faeces. </a:t>
            </a:r>
          </a:p>
          <a:p>
            <a:r>
              <a:rPr lang="en-CA" sz="1200" b="0" kern="1200" baseline="0" dirty="0">
                <a:solidFill>
                  <a:schemeClr val="tx1"/>
                </a:solidFill>
                <a:effectLst/>
                <a:latin typeface="+mn-lt"/>
                <a:ea typeface="+mn-ea"/>
                <a:cs typeface="+mn-cs"/>
                <a:sym typeface="Wingdings" panose="05000000000000000000" pitchFamily="2" charset="2"/>
              </a:rPr>
              <a:t>Inflamed bowel: Ca</a:t>
            </a:r>
            <a:r>
              <a:rPr lang="en-CA" sz="1200" b="0" kern="1200" baseline="30000" dirty="0">
                <a:solidFill>
                  <a:schemeClr val="tx1"/>
                </a:solidFill>
                <a:effectLst/>
                <a:latin typeface="+mn-lt"/>
                <a:ea typeface="+mn-ea"/>
                <a:cs typeface="+mn-cs"/>
                <a:sym typeface="Wingdings" panose="05000000000000000000" pitchFamily="2" charset="2"/>
              </a:rPr>
              <a:t>2+</a:t>
            </a:r>
            <a:r>
              <a:rPr lang="en-CA" sz="1200" b="0" kern="1200" baseline="0" dirty="0">
                <a:solidFill>
                  <a:schemeClr val="tx1"/>
                </a:solidFill>
                <a:effectLst/>
                <a:latin typeface="+mn-lt"/>
                <a:ea typeface="+mn-ea"/>
                <a:cs typeface="+mn-cs"/>
                <a:sym typeface="Wingdings" panose="05000000000000000000" pitchFamily="2" charset="2"/>
              </a:rPr>
              <a:t> binds to lipids. Oxalate doesn’t bind Ca</a:t>
            </a:r>
            <a:r>
              <a:rPr lang="en-CA" sz="1200" b="0" kern="1200" baseline="30000" dirty="0">
                <a:solidFill>
                  <a:schemeClr val="tx1"/>
                </a:solidFill>
                <a:effectLst/>
                <a:latin typeface="+mn-lt"/>
                <a:ea typeface="+mn-ea"/>
                <a:cs typeface="+mn-cs"/>
                <a:sym typeface="Wingdings" panose="05000000000000000000" pitchFamily="2" charset="2"/>
              </a:rPr>
              <a:t>2+</a:t>
            </a:r>
            <a:r>
              <a:rPr lang="en-CA" sz="1200" b="0" kern="1200" baseline="0" dirty="0">
                <a:solidFill>
                  <a:schemeClr val="tx1"/>
                </a:solidFill>
                <a:effectLst/>
                <a:latin typeface="+mn-lt"/>
                <a:ea typeface="+mn-ea"/>
                <a:cs typeface="+mn-cs"/>
                <a:sym typeface="Wingdings" panose="05000000000000000000" pitchFamily="2" charset="2"/>
              </a:rPr>
              <a:t>, it is reabsorbed increasing chance of Ca</a:t>
            </a:r>
            <a:r>
              <a:rPr lang="en-CA" sz="1200" b="0" kern="1200" baseline="30000" dirty="0">
                <a:solidFill>
                  <a:schemeClr val="tx1"/>
                </a:solidFill>
                <a:effectLst/>
                <a:latin typeface="+mn-lt"/>
                <a:ea typeface="+mn-ea"/>
                <a:cs typeface="+mn-cs"/>
                <a:sym typeface="Wingdings" panose="05000000000000000000" pitchFamily="2" charset="2"/>
              </a:rPr>
              <a:t>2+</a:t>
            </a:r>
            <a:r>
              <a:rPr lang="en-CA" sz="1200" b="0" kern="1200" baseline="0" dirty="0">
                <a:solidFill>
                  <a:schemeClr val="tx1"/>
                </a:solidFill>
                <a:effectLst/>
                <a:latin typeface="+mn-lt"/>
                <a:ea typeface="+mn-ea"/>
                <a:cs typeface="+mn-cs"/>
                <a:sym typeface="Wingdings" panose="05000000000000000000" pitchFamily="2" charset="2"/>
              </a:rPr>
              <a:t> oxalate kidney stones formation. </a:t>
            </a:r>
          </a:p>
          <a:p>
            <a:endParaRPr lang="en-CA" sz="1200" b="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1678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9691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tx1"/>
                </a:solidFill>
              </a:rPr>
              <a:t>How does allopurinol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Allopurinol</a:t>
            </a:r>
            <a:r>
              <a:rPr lang="en-CA" b="0" dirty="0"/>
              <a:t> is a xanthine oxidase inhibitor that decreases uric acid production.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tx1"/>
                </a:solidFill>
              </a:rPr>
              <a:t>What drug can we use to achieve alkalinization of the urine?</a:t>
            </a:r>
          </a:p>
          <a:p>
            <a:r>
              <a:rPr lang="en-US" dirty="0"/>
              <a:t>Acetazolamide and Bicarbonate (2</a:t>
            </a:r>
            <a:r>
              <a:rPr lang="en-US" baseline="30000" dirty="0"/>
              <a:t>nd</a:t>
            </a:r>
            <a:r>
              <a:rPr lang="en-US" dirty="0"/>
              <a:t> line)</a:t>
            </a:r>
          </a:p>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1735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5758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200" b="1" dirty="0">
                <a:solidFill>
                  <a:schemeClr val="tx1"/>
                </a:solidFill>
              </a:rPr>
              <a:t>Know NORMAL!!</a:t>
            </a:r>
          </a:p>
          <a:p>
            <a:r>
              <a:rPr lang="en-CA" sz="1200" b="0" dirty="0">
                <a:solidFill>
                  <a:schemeClr val="tx1"/>
                </a:solidFill>
              </a:rPr>
              <a:t>Urine</a:t>
            </a:r>
            <a:r>
              <a:rPr lang="en-CA" sz="1200" b="0" baseline="0" dirty="0">
                <a:solidFill>
                  <a:schemeClr val="tx1"/>
                </a:solidFill>
              </a:rPr>
              <a:t> OSM: Kidneys ability to concentrate the urine, normally high &gt;500</a:t>
            </a:r>
          </a:p>
          <a:p>
            <a:r>
              <a:rPr lang="en-CA" sz="1200" b="0" baseline="0" dirty="0">
                <a:solidFill>
                  <a:schemeClr val="tx1"/>
                </a:solidFill>
              </a:rPr>
              <a:t>Urine Na: Kidneys ability to reabsorb sodium, normally low levels in urine</a:t>
            </a:r>
          </a:p>
          <a:p>
            <a:r>
              <a:rPr lang="en-CA" sz="1200" b="0" baseline="0" dirty="0">
                <a:solidFill>
                  <a:schemeClr val="tx1"/>
                </a:solidFill>
              </a:rPr>
              <a:t>Fractional excretion, similar to above: Higher fractional excretion seen with damage to kidneys due to less reabsorption and more sodium loss in urine </a:t>
            </a:r>
            <a:endParaRPr lang="en-CA" sz="1200" b="0" dirty="0">
              <a:solidFill>
                <a:schemeClr val="tx1"/>
              </a:solidFill>
            </a:endParaRPr>
          </a:p>
          <a:p>
            <a:r>
              <a:rPr lang="en-CA" sz="1200" b="0" dirty="0">
                <a:solidFill>
                  <a:schemeClr val="tx1"/>
                </a:solidFill>
              </a:rPr>
              <a:t>Serum BUN/Cr: Blood</a:t>
            </a:r>
            <a:r>
              <a:rPr lang="en-CA" sz="1200" b="0" baseline="0" dirty="0">
                <a:solidFill>
                  <a:schemeClr val="tx1"/>
                </a:solidFill>
              </a:rPr>
              <a:t> urea n</a:t>
            </a:r>
            <a:r>
              <a:rPr lang="en-CA" sz="1200" b="0" dirty="0">
                <a:solidFill>
                  <a:schemeClr val="tx1"/>
                </a:solidFill>
              </a:rPr>
              <a:t>itrogen is reabsorbed, and Cr is excreted so you will see higher ratio due to elevated</a:t>
            </a:r>
            <a:r>
              <a:rPr lang="en-CA" sz="1200" b="0" baseline="0" dirty="0">
                <a:solidFill>
                  <a:schemeClr val="tx1"/>
                </a:solidFill>
              </a:rPr>
              <a:t> nitrogen when the kidneys are functional </a:t>
            </a:r>
          </a:p>
          <a:p>
            <a:endParaRPr lang="en-CA" sz="1200" b="0" baseline="0" dirty="0">
              <a:solidFill>
                <a:schemeClr val="tx1"/>
              </a:solidFill>
            </a:endParaRPr>
          </a:p>
          <a:p>
            <a:r>
              <a:rPr lang="en-CA" sz="1200" b="0" baseline="0" dirty="0" err="1">
                <a:solidFill>
                  <a:schemeClr val="tx1"/>
                </a:solidFill>
              </a:rPr>
              <a:t>FEna</a:t>
            </a:r>
            <a:r>
              <a:rPr lang="en-CA" sz="1200" b="0" baseline="0" dirty="0">
                <a:solidFill>
                  <a:schemeClr val="tx1"/>
                </a:solidFill>
              </a:rPr>
              <a:t> = Na+ excreted/Na+ filtered</a:t>
            </a:r>
            <a:endParaRPr lang="en-CA" sz="1200" b="0" dirty="0">
              <a:solidFill>
                <a:schemeClr val="tx1"/>
              </a:solidFill>
            </a:endParaRPr>
          </a:p>
          <a:p>
            <a:endParaRPr lang="en-CA" sz="1200" b="1" dirty="0">
              <a:solidFill>
                <a:schemeClr val="tx1"/>
              </a:solidFill>
            </a:endParaRPr>
          </a:p>
          <a:p>
            <a:r>
              <a:rPr lang="en-CA" sz="1200" b="1" dirty="0">
                <a:solidFill>
                  <a:schemeClr val="tx1"/>
                </a:solidFill>
              </a:rPr>
              <a:t>DIRTYUSMLE: </a:t>
            </a:r>
            <a:r>
              <a:rPr lang="en-CA" dirty="0">
                <a:hlinkClick r:id="rId3"/>
              </a:rPr>
              <a:t>https://www.youtube.com/watch?v=-QZ2u5JBqN0</a:t>
            </a:r>
            <a:endParaRPr lang="en-US" dirty="0"/>
          </a:p>
          <a:p>
            <a:pPr algn="l"/>
            <a:endParaRPr lang="en-GB" b="0" i="0" dirty="0">
              <a:solidFill>
                <a:srgbClr val="2A2A2A"/>
              </a:solidFill>
              <a:effectLst/>
              <a:latin typeface="proxima_nova_ltsemibold"/>
            </a:endParaRPr>
          </a:p>
          <a:p>
            <a:pPr algn="l"/>
            <a:endParaRPr lang="en-GB" b="0" i="0" dirty="0">
              <a:solidFill>
                <a:srgbClr val="2A2A2A"/>
              </a:solidFill>
              <a:effectLst/>
              <a:latin typeface="proxima_nova_ltsemibold"/>
            </a:endParaRPr>
          </a:p>
          <a:p>
            <a:pPr algn="l"/>
            <a:r>
              <a:rPr lang="en-GB" b="0" i="0" dirty="0">
                <a:solidFill>
                  <a:srgbClr val="2A2A2A"/>
                </a:solidFill>
                <a:effectLst/>
                <a:latin typeface="proxima_nova_ltsemibold"/>
              </a:rPr>
              <a:t>Reference Range</a:t>
            </a:r>
          </a:p>
          <a:p>
            <a:pPr algn="l"/>
            <a:r>
              <a:rPr lang="en-GB" b="0" i="0" dirty="0">
                <a:solidFill>
                  <a:srgbClr val="2A2A2A"/>
                </a:solidFill>
                <a:effectLst/>
                <a:latin typeface="proxima_nova_rgregular"/>
              </a:rPr>
              <a:t>Urine osmolality is used to measure the number of dissolved particles per unit of water in the urine. As a measure of urine concentration, it is more accurate than specific gravity. Urine osmolality is useful in diagnosing disorders of urinary concentration such diabetes </a:t>
            </a:r>
            <a:r>
              <a:rPr lang="en-GB" b="0" i="0" dirty="0" err="1">
                <a:solidFill>
                  <a:srgbClr val="2A2A2A"/>
                </a:solidFill>
                <a:effectLst/>
                <a:latin typeface="proxima_nova_rgregular"/>
              </a:rPr>
              <a:t>insipidous</a:t>
            </a:r>
            <a:r>
              <a:rPr lang="en-GB" b="0" i="0" dirty="0">
                <a:solidFill>
                  <a:srgbClr val="2A2A2A"/>
                </a:solidFill>
                <a:effectLst/>
                <a:latin typeface="proxima_nova_rgregular"/>
              </a:rPr>
              <a:t> and in assessing hydration status. Often, the assessment of any disorder involving antidiuretic hormone (ADH) will require both serum and urine osmolality to assess concentrating ability of the kidney.</a:t>
            </a:r>
          </a:p>
          <a:p>
            <a:pPr algn="l"/>
            <a:r>
              <a:rPr lang="en-GB" b="0" i="0" dirty="0">
                <a:solidFill>
                  <a:srgbClr val="2A2A2A"/>
                </a:solidFill>
                <a:effectLst/>
                <a:latin typeface="proxima_nova_rgregular"/>
              </a:rPr>
              <a:t>Normal urine osmolality is as follows</a:t>
            </a:r>
            <a:r>
              <a:rPr lang="en-GB" b="0" i="0" baseline="30000" dirty="0">
                <a:solidFill>
                  <a:srgbClr val="2A2A2A"/>
                </a:solidFill>
                <a:effectLst/>
                <a:latin typeface="proxima_nova_rgregular"/>
              </a:rPr>
              <a:t> [</a:t>
            </a:r>
            <a:r>
              <a:rPr lang="en-GB" b="0" i="0" u="none" strike="noStrike" baseline="30000" dirty="0">
                <a:solidFill>
                  <a:srgbClr val="007CB0"/>
                </a:solidFill>
                <a:effectLst/>
                <a:latin typeface="proxima_nova_rgregular"/>
              </a:rPr>
              <a:t>1</a:t>
            </a:r>
            <a:r>
              <a:rPr lang="en-GB" b="0" i="0" baseline="30000" dirty="0">
                <a:solidFill>
                  <a:srgbClr val="2A2A2A"/>
                </a:solidFill>
                <a:effectLst/>
                <a:latin typeface="proxima_nova_rgregular"/>
              </a:rPr>
              <a:t>] </a:t>
            </a:r>
            <a:r>
              <a:rPr lang="en-GB" b="0" i="0" dirty="0">
                <a:solidFill>
                  <a:srgbClr val="2A2A2A"/>
                </a:solidFill>
                <a:effectLst/>
                <a:latin typeface="proxima_nova_rgregular"/>
              </a:rPr>
              <a:t>:</a:t>
            </a:r>
          </a:p>
          <a:p>
            <a:pPr algn="l">
              <a:buFont typeface="Arial" panose="020B0604020202020204" pitchFamily="34" charset="0"/>
              <a:buChar char="•"/>
            </a:pPr>
            <a:r>
              <a:rPr lang="en-GB" b="0" i="0" dirty="0">
                <a:solidFill>
                  <a:srgbClr val="2A2A2A"/>
                </a:solidFill>
                <a:effectLst/>
                <a:latin typeface="proxima_nova_rgregular"/>
              </a:rPr>
              <a:t>12- to 14-hour fluid restriction: &gt;850 </a:t>
            </a:r>
            <a:r>
              <a:rPr lang="en-GB" b="0" i="0" dirty="0" err="1">
                <a:solidFill>
                  <a:srgbClr val="2A2A2A"/>
                </a:solidFill>
                <a:effectLst/>
                <a:latin typeface="proxima_nova_rgregular"/>
              </a:rPr>
              <a:t>mOsm</a:t>
            </a:r>
            <a:r>
              <a:rPr lang="en-GB" b="0" i="0" dirty="0">
                <a:solidFill>
                  <a:srgbClr val="2A2A2A"/>
                </a:solidFill>
                <a:effectLst/>
                <a:latin typeface="proxima_nova_rgregular"/>
              </a:rPr>
              <a:t>/kg H </a:t>
            </a:r>
            <a:r>
              <a:rPr lang="en-GB" b="0" i="0" baseline="-25000" dirty="0">
                <a:solidFill>
                  <a:srgbClr val="2A2A2A"/>
                </a:solidFill>
                <a:effectLst/>
                <a:latin typeface="proxima_nova_rgregular"/>
              </a:rPr>
              <a:t>2</a:t>
            </a:r>
            <a:r>
              <a:rPr lang="en-GB" b="0" i="0" dirty="0">
                <a:solidFill>
                  <a:srgbClr val="2A2A2A"/>
                </a:solidFill>
                <a:effectLst/>
                <a:latin typeface="proxima_nova_rgregular"/>
              </a:rPr>
              <a:t>O (SI units)</a:t>
            </a:r>
          </a:p>
          <a:p>
            <a:pPr algn="l">
              <a:buFont typeface="Arial" panose="020B0604020202020204" pitchFamily="34" charset="0"/>
              <a:buChar char="•"/>
            </a:pPr>
            <a:r>
              <a:rPr lang="en-GB" b="0" i="0" dirty="0">
                <a:solidFill>
                  <a:srgbClr val="2A2A2A"/>
                </a:solidFill>
                <a:effectLst/>
                <a:latin typeface="proxima_nova_rgregular"/>
              </a:rPr>
              <a:t>Random specimen: 50-1200 </a:t>
            </a:r>
            <a:r>
              <a:rPr lang="en-GB" b="0" i="0" dirty="0" err="1">
                <a:solidFill>
                  <a:srgbClr val="2A2A2A"/>
                </a:solidFill>
                <a:effectLst/>
                <a:latin typeface="proxima_nova_rgregular"/>
              </a:rPr>
              <a:t>mOsm</a:t>
            </a:r>
            <a:r>
              <a:rPr lang="en-GB" b="0" i="0" dirty="0">
                <a:solidFill>
                  <a:srgbClr val="2A2A2A"/>
                </a:solidFill>
                <a:effectLst/>
                <a:latin typeface="proxima_nova_rgregular"/>
              </a:rPr>
              <a:t>/kg H </a:t>
            </a:r>
            <a:r>
              <a:rPr lang="en-GB" b="0" i="0" baseline="-25000" dirty="0">
                <a:solidFill>
                  <a:srgbClr val="2A2A2A"/>
                </a:solidFill>
                <a:effectLst/>
                <a:latin typeface="proxima_nova_rgregular"/>
              </a:rPr>
              <a:t>2</a:t>
            </a:r>
            <a:r>
              <a:rPr lang="en-GB" b="0" i="0" dirty="0">
                <a:solidFill>
                  <a:srgbClr val="2A2A2A"/>
                </a:solidFill>
                <a:effectLst/>
                <a:latin typeface="proxima_nova_rgregular"/>
              </a:rPr>
              <a:t>O, depending on fluid intake, or 50-1200 mmol/kg (SI units)</a:t>
            </a:r>
          </a:p>
          <a:p>
            <a:endParaRPr lang="en-IE" dirty="0"/>
          </a:p>
          <a:p>
            <a:r>
              <a:rPr lang="en-IE" dirty="0"/>
              <a:t>Reference: Medscape</a:t>
            </a:r>
          </a:p>
          <a:p>
            <a:endParaRPr lang="en-IE" dirty="0"/>
          </a:p>
          <a:p>
            <a:pPr algn="l"/>
            <a:r>
              <a:rPr lang="en-GB" b="0" i="0" dirty="0">
                <a:solidFill>
                  <a:srgbClr val="2A2A2A"/>
                </a:solidFill>
                <a:effectLst/>
                <a:latin typeface="proxima_nova_ltsemibold"/>
              </a:rPr>
              <a:t>Reference Range</a:t>
            </a:r>
          </a:p>
          <a:p>
            <a:pPr algn="l"/>
            <a:r>
              <a:rPr lang="en-GB" b="0" i="0" dirty="0">
                <a:solidFill>
                  <a:srgbClr val="2A2A2A"/>
                </a:solidFill>
                <a:effectLst/>
                <a:latin typeface="proxima_nova_rgregular"/>
              </a:rPr>
              <a:t>Urine sodium (Na) analysis is usually ordered when it is necessary to distinguish between various forms of renal failure and to classify hyponatremia.</a:t>
            </a:r>
            <a:r>
              <a:rPr lang="en-GB" b="0" i="0" baseline="30000" dirty="0">
                <a:solidFill>
                  <a:srgbClr val="2A2A2A"/>
                </a:solidFill>
                <a:effectLst/>
                <a:latin typeface="proxima_nova_rgregular"/>
              </a:rPr>
              <a:t> [</a:t>
            </a:r>
            <a:r>
              <a:rPr lang="en-GB" b="0" i="0" u="none" strike="noStrike" baseline="30000" dirty="0">
                <a:solidFill>
                  <a:srgbClr val="007CB0"/>
                </a:solidFill>
                <a:effectLst/>
                <a:latin typeface="proxima_nova_rgregular"/>
              </a:rPr>
              <a:t>1</a:t>
            </a:r>
            <a:r>
              <a:rPr lang="en-GB" b="0" i="0" baseline="30000" dirty="0">
                <a:solidFill>
                  <a:srgbClr val="2A2A2A"/>
                </a:solidFill>
                <a:effectLst/>
                <a:latin typeface="proxima_nova_rgregular"/>
              </a:rPr>
              <a:t>]</a:t>
            </a:r>
            <a:endParaRPr lang="en-GB" b="0" i="0" dirty="0">
              <a:solidFill>
                <a:srgbClr val="2A2A2A"/>
              </a:solidFill>
              <a:effectLst/>
              <a:latin typeface="proxima_nova_rgregular"/>
            </a:endParaRPr>
          </a:p>
          <a:p>
            <a:pPr algn="l"/>
            <a:r>
              <a:rPr lang="en-GB" b="0" i="0" dirty="0">
                <a:solidFill>
                  <a:srgbClr val="2A2A2A"/>
                </a:solidFill>
                <a:effectLst/>
                <a:latin typeface="proxima_nova_rgregular"/>
              </a:rPr>
              <a:t>Normal urine sodium values include the following</a:t>
            </a:r>
            <a:r>
              <a:rPr lang="en-GB" b="0" i="0" baseline="30000" dirty="0">
                <a:solidFill>
                  <a:srgbClr val="2A2A2A"/>
                </a:solidFill>
                <a:effectLst/>
                <a:latin typeface="proxima_nova_rgregular"/>
              </a:rPr>
              <a:t> [</a:t>
            </a:r>
            <a:r>
              <a:rPr lang="en-GB" b="0" i="0" u="none" strike="noStrike" baseline="30000" dirty="0">
                <a:solidFill>
                  <a:srgbClr val="007CB0"/>
                </a:solidFill>
                <a:effectLst/>
                <a:latin typeface="proxima_nova_rgregular"/>
              </a:rPr>
              <a:t>2</a:t>
            </a:r>
            <a:r>
              <a:rPr lang="en-GB" b="0" i="0" baseline="30000" dirty="0">
                <a:solidFill>
                  <a:srgbClr val="2A2A2A"/>
                </a:solidFill>
                <a:effectLst/>
                <a:latin typeface="proxima_nova_rgregular"/>
              </a:rPr>
              <a:t>] </a:t>
            </a:r>
            <a:r>
              <a:rPr lang="en-GB" b="0" i="0" dirty="0">
                <a:solidFill>
                  <a:srgbClr val="2A2A2A"/>
                </a:solidFill>
                <a:effectLst/>
                <a:latin typeface="proxima_nova_rgregular"/>
              </a:rPr>
              <a:t>:</a:t>
            </a:r>
          </a:p>
          <a:p>
            <a:pPr algn="l">
              <a:buFont typeface="Arial" panose="020B0604020202020204" pitchFamily="34" charset="0"/>
              <a:buChar char="•"/>
            </a:pPr>
            <a:r>
              <a:rPr lang="en-GB" b="0" i="0" dirty="0">
                <a:solidFill>
                  <a:srgbClr val="2A2A2A"/>
                </a:solidFill>
                <a:effectLst/>
                <a:latin typeface="proxima_nova_rgregular"/>
              </a:rPr>
              <a:t>Reference range: 40-220 mEq/day or 40-220 mmol/day (SI units)</a:t>
            </a:r>
          </a:p>
          <a:p>
            <a:pPr algn="l">
              <a:buFont typeface="Arial" panose="020B0604020202020204" pitchFamily="34" charset="0"/>
              <a:buChar char="•"/>
            </a:pPr>
            <a:r>
              <a:rPr lang="en-GB" b="0" i="0" dirty="0">
                <a:solidFill>
                  <a:srgbClr val="2A2A2A"/>
                </a:solidFill>
                <a:effectLst/>
                <a:latin typeface="proxima_nova_rgregular"/>
              </a:rPr>
              <a:t>Spot urine: &gt;20 mEq/L</a:t>
            </a:r>
          </a:p>
          <a:p>
            <a:pPr algn="l">
              <a:buFont typeface="Arial" panose="020B0604020202020204" pitchFamily="34" charset="0"/>
              <a:buChar char="•"/>
            </a:pPr>
            <a:r>
              <a:rPr lang="en-GB" b="0" i="0" dirty="0">
                <a:solidFill>
                  <a:srgbClr val="2A2A2A"/>
                </a:solidFill>
                <a:effectLst/>
                <a:latin typeface="proxima_nova_rgregular"/>
              </a:rPr>
              <a:t>Fractional excretion of sodium (FE </a:t>
            </a:r>
            <a:r>
              <a:rPr lang="en-GB" b="0" i="0" baseline="-25000" dirty="0">
                <a:solidFill>
                  <a:srgbClr val="2A2A2A"/>
                </a:solidFill>
                <a:effectLst/>
                <a:latin typeface="proxima_nova_rgregular"/>
              </a:rPr>
              <a:t>Na</a:t>
            </a:r>
            <a:r>
              <a:rPr lang="en-GB" b="0" i="0" dirty="0">
                <a:solidFill>
                  <a:srgbClr val="2A2A2A"/>
                </a:solidFill>
                <a:effectLst/>
                <a:latin typeface="proxima_nova_rgregular"/>
              </a:rPr>
              <a:t>): 1-2%</a:t>
            </a:r>
          </a:p>
          <a:p>
            <a:endParaRPr lang="en-IE" dirty="0"/>
          </a:p>
          <a:p>
            <a:endParaRPr lang="en-IE" dirty="0"/>
          </a:p>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924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Why normal PT and PTT but abnormal bleeding time?</a:t>
            </a:r>
          </a:p>
          <a:p>
            <a:r>
              <a:rPr lang="en-US" dirty="0"/>
              <a:t>PT and PTT are related to clotting factors but bleeding time related to platelets</a:t>
            </a:r>
          </a:p>
          <a:p>
            <a:pPr marL="171450" indent="-171450">
              <a:buFontTx/>
              <a:buChar char="-"/>
            </a:pPr>
            <a:r>
              <a:rPr lang="en-US" dirty="0"/>
              <a:t>Over time as kidneys decline PT and PTT will eventually go up due to liver failure</a:t>
            </a:r>
          </a:p>
          <a:p>
            <a:pPr marL="0" indent="0">
              <a:buFontTx/>
              <a:buNone/>
            </a:pPr>
            <a:endParaRPr lang="en-US" dirty="0"/>
          </a:p>
          <a:p>
            <a:pPr marL="0" indent="0">
              <a:buFontTx/>
              <a:buNone/>
            </a:pPr>
            <a:r>
              <a:rPr lang="en-US" dirty="0"/>
              <a:t>Asterixis/encephalopathy – ammonia absorbed by astrocytes causing increased glutamate production inducing osmotic swelling; increase in GABA= decreased energy to brain</a:t>
            </a:r>
          </a:p>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3620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Tubules and interstitial:  </a:t>
            </a:r>
          </a:p>
          <a:p>
            <a:pPr marL="285750" indent="-285750">
              <a:buFont typeface="Arial" panose="020B0604020202020204" pitchFamily="34" charset="0"/>
              <a:buChar char="•"/>
            </a:pPr>
            <a:r>
              <a:rPr lang="en-GB" dirty="0"/>
              <a:t>Acute tubular necrosis (Ischaemia), nephrotoxic drugs and endogenous nephrotoxins (Myoglobin in rhabdomyolysis, Bence-jones proteins)</a:t>
            </a:r>
          </a:p>
          <a:p>
            <a:pPr marL="285750" indent="-285750">
              <a:buFont typeface="Arial" panose="020B0604020202020204" pitchFamily="34" charset="0"/>
              <a:buChar char="•"/>
            </a:pPr>
            <a:r>
              <a:rPr lang="en-GB" dirty="0"/>
              <a:t>Acute interstitial nephritis: caused by medications (NSAIDs, PPIs, antibiotics), infections (Streptococcus, Legionella, Hep C, CMV and HIV) and diseases (sarcoidosis, amyloidosis)</a:t>
            </a:r>
          </a:p>
          <a:p>
            <a:pPr marL="0" indent="0">
              <a:buFont typeface="Arial" panose="020B0604020202020204" pitchFamily="34" charset="0"/>
              <a:buNone/>
            </a:pPr>
            <a:r>
              <a:rPr lang="en-GB" dirty="0"/>
              <a:t>Glomerulus</a:t>
            </a:r>
          </a:p>
          <a:p>
            <a:pPr marL="285750" indent="-285750">
              <a:buFont typeface="Arial" panose="020B0604020202020204" pitchFamily="34" charset="0"/>
              <a:buChar char="•"/>
            </a:pPr>
            <a:r>
              <a:rPr lang="en-GB" dirty="0"/>
              <a:t>Acute glomerulonephritis</a:t>
            </a:r>
          </a:p>
          <a:p>
            <a:pPr marL="0" indent="0">
              <a:buFont typeface="Arial" panose="020B0604020202020204" pitchFamily="34" charset="0"/>
              <a:buNone/>
            </a:pPr>
            <a:r>
              <a:rPr lang="en-GB" dirty="0"/>
              <a:t>Vascular:</a:t>
            </a:r>
          </a:p>
          <a:p>
            <a:pPr marL="285750" indent="-285750">
              <a:buFont typeface="Arial" panose="020B0604020202020204" pitchFamily="34" charset="0"/>
              <a:buChar char="•"/>
            </a:pPr>
            <a:r>
              <a:rPr lang="en-GB" dirty="0"/>
              <a:t>Vasculitis</a:t>
            </a:r>
          </a:p>
          <a:p>
            <a:pPr marL="285750" indent="-285750">
              <a:buFont typeface="Arial" panose="020B0604020202020204" pitchFamily="34" charset="0"/>
              <a:buChar char="•"/>
            </a:pPr>
            <a:r>
              <a:rPr lang="en-GB" dirty="0"/>
              <a:t>Chronic hypertension</a:t>
            </a:r>
          </a:p>
          <a:p>
            <a:pPr marL="285750" indent="-285750">
              <a:buFont typeface="Arial" panose="020B0604020202020204" pitchFamily="34" charset="0"/>
              <a:buChar char="•"/>
            </a:pPr>
            <a:r>
              <a:rPr lang="en-GB" dirty="0"/>
              <a:t>TTP-HUS </a:t>
            </a:r>
          </a:p>
          <a:p>
            <a:pPr marL="285750" indent="-2857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ym typeface="Wingdings" panose="05000000000000000000" pitchFamily="2" charset="2"/>
              </a:rPr>
              <a:t>Damage to tubular or component of the nephron necrosis/apoptosis of tubular cells Cell slough off the basement membrane blocking the renal tubule Decreased H</a:t>
            </a:r>
            <a:r>
              <a:rPr lang="en-GB" sz="1200" baseline="-25000" dirty="0">
                <a:sym typeface="Wingdings" panose="05000000000000000000" pitchFamily="2" charset="2"/>
              </a:rPr>
              <a:t>2</a:t>
            </a:r>
            <a:r>
              <a:rPr lang="en-GB" sz="1200" dirty="0">
                <a:sym typeface="Wingdings" panose="05000000000000000000" pitchFamily="2" charset="2"/>
              </a:rPr>
              <a:t>O + electrolyte reabsorption capacity Increased water in urine Decreased urine osmolality</a:t>
            </a:r>
          </a:p>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306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419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2372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5467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47"/>
          <p:cNvSpPr txBox="1">
            <a:spLocks noGrp="1"/>
          </p:cNvSpPr>
          <p:nvPr>
            <p:ph type="ctrTitle"/>
          </p:nvPr>
        </p:nvSpPr>
        <p:spPr>
          <a:xfrm>
            <a:off x="1524000" y="1884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6500"/>
              <a:buFont typeface="Calibri"/>
              <a:buNone/>
              <a:defRPr sz="65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47"/>
          <p:cNvSpPr txBox="1">
            <a:spLocks noGrp="1"/>
          </p:cNvSpPr>
          <p:nvPr>
            <p:ph type="subTitle" idx="1"/>
          </p:nvPr>
        </p:nvSpPr>
        <p:spPr>
          <a:xfrm>
            <a:off x="1524000" y="438943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F3F3F"/>
              </a:buClr>
              <a:buSzPts val="2000"/>
              <a:buNone/>
              <a:defRPr sz="2000">
                <a:solidFill>
                  <a:srgbClr val="3F3F3F"/>
                </a:solidFill>
                <a:latin typeface="Calibri"/>
                <a:ea typeface="Calibri"/>
                <a:cs typeface="Calibri"/>
                <a:sym typeface="Calibri"/>
              </a:defRPr>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 name="Google Shape;13;p47"/>
          <p:cNvPicPr preferRelativeResize="0"/>
          <p:nvPr/>
        </p:nvPicPr>
        <p:blipFill rotWithShape="1">
          <a:blip r:embed="rId2">
            <a:alphaModFix/>
          </a:blip>
          <a:srcRect/>
          <a:stretch/>
        </p:blipFill>
        <p:spPr>
          <a:xfrm>
            <a:off x="115910" y="129262"/>
            <a:ext cx="1175792" cy="1259380"/>
          </a:xfrm>
          <a:prstGeom prst="rect">
            <a:avLst/>
          </a:prstGeom>
          <a:noFill/>
          <a:ln>
            <a:noFill/>
          </a:ln>
        </p:spPr>
      </p:pic>
      <p:cxnSp>
        <p:nvCxnSpPr>
          <p:cNvPr id="14" name="Google Shape;14;p47"/>
          <p:cNvCxnSpPr/>
          <p:nvPr/>
        </p:nvCxnSpPr>
        <p:spPr>
          <a:xfrm>
            <a:off x="1524000" y="4271963"/>
            <a:ext cx="9144000" cy="0"/>
          </a:xfrm>
          <a:prstGeom prst="straightConnector1">
            <a:avLst/>
          </a:prstGeom>
          <a:noFill/>
          <a:ln w="28575" cap="flat" cmpd="sng">
            <a:solidFill>
              <a:srgbClr val="3F3F3F"/>
            </a:solidFill>
            <a:prstDash val="solid"/>
            <a:miter lim="800000"/>
            <a:headEnd type="none" w="sm" len="sm"/>
            <a:tailEnd type="none" w="sm" len="sm"/>
          </a:ln>
        </p:spPr>
      </p:cxnSp>
      <p:sp>
        <p:nvSpPr>
          <p:cNvPr id="15" name="Google Shape;15;p47"/>
          <p:cNvSpPr txBox="1">
            <a:spLocks noGrp="1"/>
          </p:cNvSpPr>
          <p:nvPr>
            <p:ph type="body" idx="2"/>
          </p:nvPr>
        </p:nvSpPr>
        <p:spPr>
          <a:xfrm>
            <a:off x="8267700" y="6527800"/>
            <a:ext cx="3924300" cy="3302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994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79"/>
        <p:cNvGrpSpPr/>
        <p:nvPr/>
      </p:nvGrpSpPr>
      <p:grpSpPr>
        <a:xfrm>
          <a:off x="0" y="0"/>
          <a:ext cx="0" cy="0"/>
          <a:chOff x="0" y="0"/>
          <a:chExt cx="0" cy="0"/>
        </a:xfrm>
      </p:grpSpPr>
      <p:sp>
        <p:nvSpPr>
          <p:cNvPr id="80" name="Google Shape;80;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2" name="Google Shape;82;p57"/>
          <p:cNvPicPr preferRelativeResize="0"/>
          <p:nvPr/>
        </p:nvPicPr>
        <p:blipFill rotWithShape="1">
          <a:blip r:embed="rId2">
            <a:alphaModFix/>
          </a:blip>
          <a:srcRect/>
          <a:stretch/>
        </p:blipFill>
        <p:spPr>
          <a:xfrm>
            <a:off x="10984049" y="41901"/>
            <a:ext cx="1175793" cy="1259381"/>
          </a:xfrm>
          <a:prstGeom prst="rect">
            <a:avLst/>
          </a:prstGeom>
          <a:noFill/>
          <a:ln>
            <a:noFill/>
          </a:ln>
        </p:spPr>
      </p:pic>
      <p:sp>
        <p:nvSpPr>
          <p:cNvPr id="83" name="Google Shape;83;p57"/>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57"/>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78195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46AA-EE63-9A41-8679-BB422CAAB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2FDB66-A932-3A49-94E0-625ED0F2E1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7F397-178F-824A-803C-D09FA9409A09}"/>
              </a:ext>
            </a:extLst>
          </p:cNvPr>
          <p:cNvSpPr>
            <a:spLocks noGrp="1"/>
          </p:cNvSpPr>
          <p:nvPr>
            <p:ph type="dt" sz="half" idx="10"/>
          </p:nvPr>
        </p:nvSpPr>
        <p:spPr/>
        <p:txBody>
          <a:bodyPr/>
          <a:lstStyle/>
          <a:p>
            <a:fld id="{E8EDEAD9-9C31-4A49-A499-1F81A7EB9222}" type="datetimeFigureOut">
              <a:rPr lang="en-US" smtClean="0"/>
              <a:t>9/15/2023</a:t>
            </a:fld>
            <a:endParaRPr lang="en-US"/>
          </a:p>
        </p:txBody>
      </p:sp>
      <p:sp>
        <p:nvSpPr>
          <p:cNvPr id="5" name="Footer Placeholder 4">
            <a:extLst>
              <a:ext uri="{FF2B5EF4-FFF2-40B4-BE49-F238E27FC236}">
                <a16:creationId xmlns:a16="http://schemas.microsoft.com/office/drawing/2014/main" id="{C87BF241-B2A6-2849-BBF7-FA7049AE9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7A9F4-8303-E94E-A72D-2975C499870A}"/>
              </a:ext>
            </a:extLst>
          </p:cNvPr>
          <p:cNvSpPr>
            <a:spLocks noGrp="1"/>
          </p:cNvSpPr>
          <p:nvPr>
            <p:ph type="sldNum" sz="quarter" idx="12"/>
          </p:nvPr>
        </p:nvSpPr>
        <p:spPr/>
        <p:txBody>
          <a:bodyPr/>
          <a:lstStyle/>
          <a:p>
            <a:fld id="{7F158A9F-1AEE-764C-B89D-1C29D438399E}" type="slidenum">
              <a:rPr lang="en-US" smtClean="0"/>
              <a:t>‹#›</a:t>
            </a:fld>
            <a:endParaRPr lang="en-US"/>
          </a:p>
        </p:txBody>
      </p:sp>
    </p:spTree>
    <p:extLst>
      <p:ext uri="{BB962C8B-B14F-4D97-AF65-F5344CB8AC3E}">
        <p14:creationId xmlns:p14="http://schemas.microsoft.com/office/powerpoint/2010/main" val="232867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September 15, 2023</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0759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48"/>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8"/>
          <p:cNvSpPr txBox="1">
            <a:spLocks noGrp="1"/>
          </p:cNvSpPr>
          <p:nvPr>
            <p:ph type="body" idx="1"/>
          </p:nvPr>
        </p:nvSpPr>
        <p:spPr>
          <a:xfrm>
            <a:off x="838200" y="1282700"/>
            <a:ext cx="10515600" cy="48942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 name="Google Shape;19;p48"/>
          <p:cNvPicPr preferRelativeResize="0"/>
          <p:nvPr/>
        </p:nvPicPr>
        <p:blipFill rotWithShape="1">
          <a:blip r:embed="rId2">
            <a:alphaModFix/>
          </a:blip>
          <a:srcRect/>
          <a:stretch/>
        </p:blipFill>
        <p:spPr>
          <a:xfrm>
            <a:off x="10984049" y="41901"/>
            <a:ext cx="1175793" cy="1259381"/>
          </a:xfrm>
          <a:prstGeom prst="rect">
            <a:avLst/>
          </a:prstGeom>
          <a:noFill/>
          <a:ln>
            <a:noFill/>
          </a:ln>
        </p:spPr>
      </p:pic>
      <p:sp>
        <p:nvSpPr>
          <p:cNvPr id="20" name="Google Shape;20;p48"/>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8"/>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 name="Google Shape;22;p48"/>
          <p:cNvCxnSpPr/>
          <p:nvPr/>
        </p:nvCxnSpPr>
        <p:spPr>
          <a:xfrm>
            <a:off x="838200" y="1117600"/>
            <a:ext cx="9906000" cy="0"/>
          </a:xfrm>
          <a:prstGeom prst="straightConnector1">
            <a:avLst/>
          </a:prstGeom>
          <a:noFill/>
          <a:ln w="28575" cap="flat" cmpd="sng">
            <a:solidFill>
              <a:srgbClr val="3F3F3F"/>
            </a:solidFill>
            <a:prstDash val="solid"/>
            <a:miter lim="800000"/>
            <a:headEnd type="none" w="sm" len="sm"/>
            <a:tailEnd type="none" w="sm" len="sm"/>
          </a:ln>
        </p:spPr>
      </p:cxnSp>
    </p:spTree>
    <p:extLst>
      <p:ext uri="{BB962C8B-B14F-4D97-AF65-F5344CB8AC3E}">
        <p14:creationId xmlns:p14="http://schemas.microsoft.com/office/powerpoint/2010/main" val="400603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1"/>
        <p:cNvGrpSpPr/>
        <p:nvPr/>
      </p:nvGrpSpPr>
      <p:grpSpPr>
        <a:xfrm>
          <a:off x="0" y="0"/>
          <a:ext cx="0" cy="0"/>
          <a:chOff x="0" y="0"/>
          <a:chExt cx="0" cy="0"/>
        </a:xfrm>
      </p:grpSpPr>
      <p:sp>
        <p:nvSpPr>
          <p:cNvPr id="32" name="Google Shape;32;p50"/>
          <p:cNvSpPr txBox="1">
            <a:spLocks noGrp="1"/>
          </p:cNvSpPr>
          <p:nvPr>
            <p:ph type="ctrTitle"/>
          </p:nvPr>
        </p:nvSpPr>
        <p:spPr>
          <a:xfrm>
            <a:off x="1524000" y="1884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6500"/>
              <a:buFont typeface="Calibri"/>
              <a:buNone/>
              <a:defRPr sz="65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0"/>
          <p:cNvSpPr txBox="1">
            <a:spLocks noGrp="1"/>
          </p:cNvSpPr>
          <p:nvPr>
            <p:ph type="subTitle" idx="1"/>
          </p:nvPr>
        </p:nvSpPr>
        <p:spPr>
          <a:xfrm>
            <a:off x="1524000" y="438943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F3F3F"/>
              </a:buClr>
              <a:buSzPts val="2000"/>
              <a:buNone/>
              <a:defRPr sz="2000">
                <a:solidFill>
                  <a:srgbClr val="3F3F3F"/>
                </a:solidFill>
                <a:latin typeface="Calibri"/>
                <a:ea typeface="Calibri"/>
                <a:cs typeface="Calibri"/>
                <a:sym typeface="Calibri"/>
              </a:defRPr>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4" name="Google Shape;34;p50"/>
          <p:cNvPicPr preferRelativeResize="0"/>
          <p:nvPr/>
        </p:nvPicPr>
        <p:blipFill rotWithShape="1">
          <a:blip r:embed="rId2">
            <a:alphaModFix/>
          </a:blip>
          <a:srcRect/>
          <a:stretch/>
        </p:blipFill>
        <p:spPr>
          <a:xfrm>
            <a:off x="115910" y="129262"/>
            <a:ext cx="1175792" cy="1259380"/>
          </a:xfrm>
          <a:prstGeom prst="rect">
            <a:avLst/>
          </a:prstGeom>
          <a:noFill/>
          <a:ln>
            <a:noFill/>
          </a:ln>
        </p:spPr>
      </p:pic>
      <p:cxnSp>
        <p:nvCxnSpPr>
          <p:cNvPr id="35" name="Google Shape;35;p50"/>
          <p:cNvCxnSpPr/>
          <p:nvPr/>
        </p:nvCxnSpPr>
        <p:spPr>
          <a:xfrm>
            <a:off x="1524000" y="4271963"/>
            <a:ext cx="9144000" cy="0"/>
          </a:xfrm>
          <a:prstGeom prst="straightConnector1">
            <a:avLst/>
          </a:prstGeom>
          <a:noFill/>
          <a:ln w="28575" cap="flat" cmpd="sng">
            <a:solidFill>
              <a:srgbClr val="3F3F3F"/>
            </a:solidFill>
            <a:prstDash val="solid"/>
            <a:miter lim="800000"/>
            <a:headEnd type="none" w="sm" len="sm"/>
            <a:tailEnd type="none" w="sm" len="sm"/>
          </a:ln>
        </p:spPr>
      </p:cxnSp>
      <p:sp>
        <p:nvSpPr>
          <p:cNvPr id="36" name="Google Shape;36;p50"/>
          <p:cNvSpPr txBox="1">
            <a:spLocks noGrp="1"/>
          </p:cNvSpPr>
          <p:nvPr>
            <p:ph type="body" idx="2"/>
          </p:nvPr>
        </p:nvSpPr>
        <p:spPr>
          <a:xfrm>
            <a:off x="8267700" y="6527800"/>
            <a:ext cx="3924300" cy="3302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19647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7"/>
        <p:cNvGrpSpPr/>
        <p:nvPr/>
      </p:nvGrpSpPr>
      <p:grpSpPr>
        <a:xfrm>
          <a:off x="0" y="0"/>
          <a:ext cx="0" cy="0"/>
          <a:chOff x="0" y="0"/>
          <a:chExt cx="0" cy="0"/>
        </a:xfrm>
      </p:grpSpPr>
      <p:sp>
        <p:nvSpPr>
          <p:cNvPr id="38" name="Google Shape;38;p51"/>
          <p:cNvSpPr txBox="1">
            <a:spLocks noGrp="1"/>
          </p:cNvSpPr>
          <p:nvPr>
            <p:ph type="title"/>
          </p:nvPr>
        </p:nvSpPr>
        <p:spPr>
          <a:xfrm>
            <a:off x="839788" y="168184"/>
            <a:ext cx="10515600" cy="9361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1"/>
          <p:cNvSpPr txBox="1">
            <a:spLocks noGrp="1"/>
          </p:cNvSpPr>
          <p:nvPr>
            <p:ph type="body" idx="1"/>
          </p:nvPr>
        </p:nvSpPr>
        <p:spPr>
          <a:xfrm>
            <a:off x="839788" y="1326358"/>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62626"/>
              </a:buClr>
              <a:buSzPts val="2400"/>
              <a:buNone/>
              <a:defRPr sz="2400" b="1"/>
            </a:lvl1pPr>
            <a:lvl2pPr marL="914400" lvl="1" indent="-228600" algn="l">
              <a:lnSpc>
                <a:spcPct val="90000"/>
              </a:lnSpc>
              <a:spcBef>
                <a:spcPts val="500"/>
              </a:spcBef>
              <a:spcAft>
                <a:spcPts val="0"/>
              </a:spcAft>
              <a:buClr>
                <a:srgbClr val="262626"/>
              </a:buClr>
              <a:buSzPts val="2000"/>
              <a:buNone/>
              <a:defRPr sz="2000" b="1"/>
            </a:lvl2pPr>
            <a:lvl3pPr marL="1371600" lvl="2" indent="-228600" algn="l">
              <a:lnSpc>
                <a:spcPct val="90000"/>
              </a:lnSpc>
              <a:spcBef>
                <a:spcPts val="500"/>
              </a:spcBef>
              <a:spcAft>
                <a:spcPts val="0"/>
              </a:spcAft>
              <a:buClr>
                <a:srgbClr val="262626"/>
              </a:buClr>
              <a:buSzPts val="1800"/>
              <a:buNone/>
              <a:defRPr sz="1800" b="1"/>
            </a:lvl3pPr>
            <a:lvl4pPr marL="1828800" lvl="3" indent="-228600" algn="l">
              <a:lnSpc>
                <a:spcPct val="90000"/>
              </a:lnSpc>
              <a:spcBef>
                <a:spcPts val="500"/>
              </a:spcBef>
              <a:spcAft>
                <a:spcPts val="0"/>
              </a:spcAft>
              <a:buClr>
                <a:srgbClr val="262626"/>
              </a:buClr>
              <a:buSzPts val="1600"/>
              <a:buNone/>
              <a:defRPr sz="1600" b="1"/>
            </a:lvl4pPr>
            <a:lvl5pPr marL="2286000" lvl="4" indent="-228600" algn="l">
              <a:lnSpc>
                <a:spcPct val="90000"/>
              </a:lnSpc>
              <a:spcBef>
                <a:spcPts val="500"/>
              </a:spcBef>
              <a:spcAft>
                <a:spcPts val="0"/>
              </a:spcAft>
              <a:buClr>
                <a:srgbClr val="26262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51"/>
          <p:cNvSpPr txBox="1">
            <a:spLocks noGrp="1"/>
          </p:cNvSpPr>
          <p:nvPr>
            <p:ph type="body" idx="2"/>
          </p:nvPr>
        </p:nvSpPr>
        <p:spPr>
          <a:xfrm>
            <a:off x="839788" y="2150270"/>
            <a:ext cx="5157787" cy="403939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1"/>
          <p:cNvSpPr txBox="1">
            <a:spLocks noGrp="1"/>
          </p:cNvSpPr>
          <p:nvPr>
            <p:ph type="body" idx="3"/>
          </p:nvPr>
        </p:nvSpPr>
        <p:spPr>
          <a:xfrm>
            <a:off x="6172200" y="1326358"/>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62626"/>
              </a:buClr>
              <a:buSzPts val="2400"/>
              <a:buNone/>
              <a:defRPr sz="2400" b="1"/>
            </a:lvl1pPr>
            <a:lvl2pPr marL="914400" lvl="1" indent="-228600" algn="l">
              <a:lnSpc>
                <a:spcPct val="90000"/>
              </a:lnSpc>
              <a:spcBef>
                <a:spcPts val="500"/>
              </a:spcBef>
              <a:spcAft>
                <a:spcPts val="0"/>
              </a:spcAft>
              <a:buClr>
                <a:srgbClr val="262626"/>
              </a:buClr>
              <a:buSzPts val="2000"/>
              <a:buNone/>
              <a:defRPr sz="2000" b="1"/>
            </a:lvl2pPr>
            <a:lvl3pPr marL="1371600" lvl="2" indent="-228600" algn="l">
              <a:lnSpc>
                <a:spcPct val="90000"/>
              </a:lnSpc>
              <a:spcBef>
                <a:spcPts val="500"/>
              </a:spcBef>
              <a:spcAft>
                <a:spcPts val="0"/>
              </a:spcAft>
              <a:buClr>
                <a:srgbClr val="262626"/>
              </a:buClr>
              <a:buSzPts val="1800"/>
              <a:buNone/>
              <a:defRPr sz="1800" b="1"/>
            </a:lvl3pPr>
            <a:lvl4pPr marL="1828800" lvl="3" indent="-228600" algn="l">
              <a:lnSpc>
                <a:spcPct val="90000"/>
              </a:lnSpc>
              <a:spcBef>
                <a:spcPts val="500"/>
              </a:spcBef>
              <a:spcAft>
                <a:spcPts val="0"/>
              </a:spcAft>
              <a:buClr>
                <a:srgbClr val="262626"/>
              </a:buClr>
              <a:buSzPts val="1600"/>
              <a:buNone/>
              <a:defRPr sz="1600" b="1"/>
            </a:lvl4pPr>
            <a:lvl5pPr marL="2286000" lvl="4" indent="-228600" algn="l">
              <a:lnSpc>
                <a:spcPct val="90000"/>
              </a:lnSpc>
              <a:spcBef>
                <a:spcPts val="500"/>
              </a:spcBef>
              <a:spcAft>
                <a:spcPts val="0"/>
              </a:spcAft>
              <a:buClr>
                <a:srgbClr val="26262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51"/>
          <p:cNvSpPr txBox="1">
            <a:spLocks noGrp="1"/>
          </p:cNvSpPr>
          <p:nvPr>
            <p:ph type="body" idx="4"/>
          </p:nvPr>
        </p:nvSpPr>
        <p:spPr>
          <a:xfrm>
            <a:off x="6172200" y="2150270"/>
            <a:ext cx="5183188" cy="403939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51"/>
          <p:cNvPicPr preferRelativeResize="0"/>
          <p:nvPr/>
        </p:nvPicPr>
        <p:blipFill rotWithShape="1">
          <a:blip r:embed="rId2">
            <a:alphaModFix/>
          </a:blip>
          <a:srcRect/>
          <a:stretch/>
        </p:blipFill>
        <p:spPr>
          <a:xfrm>
            <a:off x="10984049" y="41901"/>
            <a:ext cx="1175793" cy="1259381"/>
          </a:xfrm>
          <a:prstGeom prst="rect">
            <a:avLst/>
          </a:prstGeom>
          <a:noFill/>
          <a:ln>
            <a:noFill/>
          </a:ln>
        </p:spPr>
      </p:pic>
      <p:sp>
        <p:nvSpPr>
          <p:cNvPr id="44" name="Google Shape;44;p51"/>
          <p:cNvSpPr txBox="1">
            <a:spLocks noGrp="1"/>
          </p:cNvSpPr>
          <p:nvPr>
            <p:ph type="body" idx="5"/>
          </p:nvPr>
        </p:nvSpPr>
        <p:spPr>
          <a:xfrm>
            <a:off x="0" y="6527800"/>
            <a:ext cx="3848100" cy="330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1"/>
          <p:cNvSpPr txBox="1">
            <a:spLocks noGrp="1"/>
          </p:cNvSpPr>
          <p:nvPr>
            <p:ph type="body" idx="6"/>
          </p:nvPr>
        </p:nvSpPr>
        <p:spPr>
          <a:xfrm>
            <a:off x="8184742" y="6544468"/>
            <a:ext cx="4000500" cy="29686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6" name="Google Shape;46;p51"/>
          <p:cNvCxnSpPr/>
          <p:nvPr/>
        </p:nvCxnSpPr>
        <p:spPr>
          <a:xfrm>
            <a:off x="838200" y="1117600"/>
            <a:ext cx="9906000" cy="0"/>
          </a:xfrm>
          <a:prstGeom prst="straightConnector1">
            <a:avLst/>
          </a:prstGeom>
          <a:noFill/>
          <a:ln w="28575" cap="flat" cmpd="sng">
            <a:solidFill>
              <a:srgbClr val="3F3F3F"/>
            </a:solidFill>
            <a:prstDash val="solid"/>
            <a:miter lim="800000"/>
            <a:headEnd type="none" w="sm" len="sm"/>
            <a:tailEnd type="none" w="sm" len="sm"/>
          </a:ln>
        </p:spPr>
      </p:cxnSp>
    </p:spTree>
    <p:extLst>
      <p:ext uri="{BB962C8B-B14F-4D97-AF65-F5344CB8AC3E}">
        <p14:creationId xmlns:p14="http://schemas.microsoft.com/office/powerpoint/2010/main" val="9128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Google Shape;48;p52"/>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9" name="Google Shape;49;p52"/>
          <p:cNvPicPr preferRelativeResize="0"/>
          <p:nvPr/>
        </p:nvPicPr>
        <p:blipFill rotWithShape="1">
          <a:blip r:embed="rId2">
            <a:alphaModFix/>
          </a:blip>
          <a:srcRect/>
          <a:stretch/>
        </p:blipFill>
        <p:spPr>
          <a:xfrm>
            <a:off x="10984049" y="41901"/>
            <a:ext cx="1175793" cy="1259381"/>
          </a:xfrm>
          <a:prstGeom prst="rect">
            <a:avLst/>
          </a:prstGeom>
          <a:noFill/>
          <a:ln>
            <a:noFill/>
          </a:ln>
        </p:spPr>
      </p:pic>
      <p:sp>
        <p:nvSpPr>
          <p:cNvPr id="50" name="Google Shape;50;p52"/>
          <p:cNvSpPr txBox="1">
            <a:spLocks noGrp="1"/>
          </p:cNvSpPr>
          <p:nvPr>
            <p:ph type="body" idx="1"/>
          </p:nvPr>
        </p:nvSpPr>
        <p:spPr>
          <a:xfrm>
            <a:off x="0" y="6527800"/>
            <a:ext cx="3848100" cy="330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2"/>
          <p:cNvSpPr txBox="1">
            <a:spLocks noGrp="1"/>
          </p:cNvSpPr>
          <p:nvPr>
            <p:ph type="body" idx="2"/>
          </p:nvPr>
        </p:nvSpPr>
        <p:spPr>
          <a:xfrm>
            <a:off x="8184742" y="6544468"/>
            <a:ext cx="4000500" cy="29686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2" name="Google Shape;52;p52"/>
          <p:cNvCxnSpPr/>
          <p:nvPr/>
        </p:nvCxnSpPr>
        <p:spPr>
          <a:xfrm>
            <a:off x="838200" y="1117600"/>
            <a:ext cx="9906000" cy="0"/>
          </a:xfrm>
          <a:prstGeom prst="straightConnector1">
            <a:avLst/>
          </a:prstGeom>
          <a:noFill/>
          <a:ln w="28575" cap="flat" cmpd="sng">
            <a:solidFill>
              <a:srgbClr val="3F3F3F"/>
            </a:solidFill>
            <a:prstDash val="solid"/>
            <a:miter lim="800000"/>
            <a:headEnd type="none" w="sm" len="sm"/>
            <a:tailEnd type="none" w="sm" len="sm"/>
          </a:ln>
        </p:spPr>
      </p:cxnSp>
    </p:spTree>
    <p:extLst>
      <p:ext uri="{BB962C8B-B14F-4D97-AF65-F5344CB8AC3E}">
        <p14:creationId xmlns:p14="http://schemas.microsoft.com/office/powerpoint/2010/main" val="203408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pic>
        <p:nvPicPr>
          <p:cNvPr id="54" name="Google Shape;54;p53"/>
          <p:cNvPicPr preferRelativeResize="0"/>
          <p:nvPr/>
        </p:nvPicPr>
        <p:blipFill rotWithShape="1">
          <a:blip r:embed="rId2">
            <a:alphaModFix/>
          </a:blip>
          <a:srcRect/>
          <a:stretch/>
        </p:blipFill>
        <p:spPr>
          <a:xfrm>
            <a:off x="10984049" y="41901"/>
            <a:ext cx="1175793" cy="1259381"/>
          </a:xfrm>
          <a:prstGeom prst="rect">
            <a:avLst/>
          </a:prstGeom>
          <a:noFill/>
          <a:ln>
            <a:noFill/>
          </a:ln>
        </p:spPr>
      </p:pic>
      <p:sp>
        <p:nvSpPr>
          <p:cNvPr id="55" name="Google Shape;55;p53"/>
          <p:cNvSpPr txBox="1">
            <a:spLocks noGrp="1"/>
          </p:cNvSpPr>
          <p:nvPr>
            <p:ph type="body" idx="1"/>
          </p:nvPr>
        </p:nvSpPr>
        <p:spPr>
          <a:xfrm>
            <a:off x="0" y="6527800"/>
            <a:ext cx="3848100" cy="330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53"/>
          <p:cNvSpPr txBox="1">
            <a:spLocks noGrp="1"/>
          </p:cNvSpPr>
          <p:nvPr>
            <p:ph type="body" idx="2"/>
          </p:nvPr>
        </p:nvSpPr>
        <p:spPr>
          <a:xfrm>
            <a:off x="8184742" y="6544468"/>
            <a:ext cx="4000500" cy="29686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41984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7"/>
        <p:cNvGrpSpPr/>
        <p:nvPr/>
      </p:nvGrpSpPr>
      <p:grpSpPr>
        <a:xfrm>
          <a:off x="0" y="0"/>
          <a:ext cx="0" cy="0"/>
          <a:chOff x="0" y="0"/>
          <a:chExt cx="0" cy="0"/>
        </a:xfrm>
      </p:grpSpPr>
      <p:sp>
        <p:nvSpPr>
          <p:cNvPr id="58" name="Google Shape;58;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262626"/>
              </a:buClr>
              <a:buSzPts val="3200"/>
              <a:buChar char="•"/>
              <a:defRPr sz="3200"/>
            </a:lvl1pPr>
            <a:lvl2pPr marL="914400" lvl="1" indent="-406400" algn="l">
              <a:lnSpc>
                <a:spcPct val="90000"/>
              </a:lnSpc>
              <a:spcBef>
                <a:spcPts val="500"/>
              </a:spcBef>
              <a:spcAft>
                <a:spcPts val="0"/>
              </a:spcAft>
              <a:buClr>
                <a:srgbClr val="262626"/>
              </a:buClr>
              <a:buSzPts val="2800"/>
              <a:buChar char="•"/>
              <a:defRPr sz="2800"/>
            </a:lvl2pPr>
            <a:lvl3pPr marL="1371600" lvl="2" indent="-381000" algn="l">
              <a:lnSpc>
                <a:spcPct val="90000"/>
              </a:lnSpc>
              <a:spcBef>
                <a:spcPts val="500"/>
              </a:spcBef>
              <a:spcAft>
                <a:spcPts val="0"/>
              </a:spcAft>
              <a:buClr>
                <a:srgbClr val="262626"/>
              </a:buClr>
              <a:buSzPts val="2400"/>
              <a:buChar char="•"/>
              <a:defRPr sz="2400"/>
            </a:lvl3pPr>
            <a:lvl4pPr marL="1828800" lvl="3" indent="-355600" algn="l">
              <a:lnSpc>
                <a:spcPct val="90000"/>
              </a:lnSpc>
              <a:spcBef>
                <a:spcPts val="500"/>
              </a:spcBef>
              <a:spcAft>
                <a:spcPts val="0"/>
              </a:spcAft>
              <a:buClr>
                <a:srgbClr val="262626"/>
              </a:buClr>
              <a:buSzPts val="2000"/>
              <a:buChar char="•"/>
              <a:defRPr sz="2000"/>
            </a:lvl4pPr>
            <a:lvl5pPr marL="2286000" lvl="4" indent="-355600" algn="l">
              <a:lnSpc>
                <a:spcPct val="90000"/>
              </a:lnSpc>
              <a:spcBef>
                <a:spcPts val="500"/>
              </a:spcBef>
              <a:spcAft>
                <a:spcPts val="0"/>
              </a:spcAft>
              <a:buClr>
                <a:srgbClr val="262626"/>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62626"/>
              </a:buClr>
              <a:buSzPts val="1600"/>
              <a:buNone/>
              <a:defRPr sz="1600"/>
            </a:lvl1pPr>
            <a:lvl2pPr marL="914400" lvl="1" indent="-228600" algn="l">
              <a:lnSpc>
                <a:spcPct val="90000"/>
              </a:lnSpc>
              <a:spcBef>
                <a:spcPts val="500"/>
              </a:spcBef>
              <a:spcAft>
                <a:spcPts val="0"/>
              </a:spcAft>
              <a:buClr>
                <a:srgbClr val="262626"/>
              </a:buClr>
              <a:buSzPts val="1400"/>
              <a:buNone/>
              <a:defRPr sz="1400"/>
            </a:lvl2pPr>
            <a:lvl3pPr marL="1371600" lvl="2" indent="-228600" algn="l">
              <a:lnSpc>
                <a:spcPct val="90000"/>
              </a:lnSpc>
              <a:spcBef>
                <a:spcPts val="500"/>
              </a:spcBef>
              <a:spcAft>
                <a:spcPts val="0"/>
              </a:spcAft>
              <a:buClr>
                <a:srgbClr val="262626"/>
              </a:buClr>
              <a:buSzPts val="1200"/>
              <a:buNone/>
              <a:defRPr sz="1200"/>
            </a:lvl3pPr>
            <a:lvl4pPr marL="1828800" lvl="3" indent="-228600" algn="l">
              <a:lnSpc>
                <a:spcPct val="90000"/>
              </a:lnSpc>
              <a:spcBef>
                <a:spcPts val="500"/>
              </a:spcBef>
              <a:spcAft>
                <a:spcPts val="0"/>
              </a:spcAft>
              <a:buClr>
                <a:srgbClr val="262626"/>
              </a:buClr>
              <a:buSzPts val="1000"/>
              <a:buNone/>
              <a:defRPr sz="1000"/>
            </a:lvl4pPr>
            <a:lvl5pPr marL="2286000" lvl="4" indent="-228600" algn="l">
              <a:lnSpc>
                <a:spcPct val="90000"/>
              </a:lnSpc>
              <a:spcBef>
                <a:spcPts val="500"/>
              </a:spcBef>
              <a:spcAft>
                <a:spcPts val="0"/>
              </a:spcAft>
              <a:buClr>
                <a:srgbClr val="26262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61" name="Google Shape;61;p54"/>
          <p:cNvPicPr preferRelativeResize="0"/>
          <p:nvPr/>
        </p:nvPicPr>
        <p:blipFill rotWithShape="1">
          <a:blip r:embed="rId2">
            <a:alphaModFix/>
          </a:blip>
          <a:srcRect/>
          <a:stretch/>
        </p:blipFill>
        <p:spPr>
          <a:xfrm>
            <a:off x="10984049" y="41901"/>
            <a:ext cx="1175793" cy="1259381"/>
          </a:xfrm>
          <a:prstGeom prst="rect">
            <a:avLst/>
          </a:prstGeom>
          <a:noFill/>
          <a:ln>
            <a:noFill/>
          </a:ln>
        </p:spPr>
      </p:pic>
      <p:pic>
        <p:nvPicPr>
          <p:cNvPr id="62" name="Google Shape;62;p54"/>
          <p:cNvPicPr preferRelativeResize="0"/>
          <p:nvPr/>
        </p:nvPicPr>
        <p:blipFill rotWithShape="1">
          <a:blip r:embed="rId2">
            <a:alphaModFix/>
          </a:blip>
          <a:srcRect/>
          <a:stretch/>
        </p:blipFill>
        <p:spPr>
          <a:xfrm>
            <a:off x="11136449" y="194301"/>
            <a:ext cx="1175793" cy="1259381"/>
          </a:xfrm>
          <a:prstGeom prst="rect">
            <a:avLst/>
          </a:prstGeom>
          <a:noFill/>
          <a:ln>
            <a:noFill/>
          </a:ln>
        </p:spPr>
      </p:pic>
      <p:sp>
        <p:nvSpPr>
          <p:cNvPr id="63" name="Google Shape;63;p54"/>
          <p:cNvSpPr txBox="1">
            <a:spLocks noGrp="1"/>
          </p:cNvSpPr>
          <p:nvPr>
            <p:ph type="body" idx="3"/>
          </p:nvPr>
        </p:nvSpPr>
        <p:spPr>
          <a:xfrm>
            <a:off x="0" y="6527800"/>
            <a:ext cx="3848100" cy="330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54"/>
          <p:cNvSpPr txBox="1">
            <a:spLocks noGrp="1"/>
          </p:cNvSpPr>
          <p:nvPr>
            <p:ph type="body" idx="4"/>
          </p:nvPr>
        </p:nvSpPr>
        <p:spPr>
          <a:xfrm>
            <a:off x="8184742" y="6544468"/>
            <a:ext cx="4000500" cy="29686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4295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5"/>
        <p:cNvGrpSpPr/>
        <p:nvPr/>
      </p:nvGrpSpPr>
      <p:grpSpPr>
        <a:xfrm>
          <a:off x="0" y="0"/>
          <a:ext cx="0" cy="0"/>
          <a:chOff x="0" y="0"/>
          <a:chExt cx="0" cy="0"/>
        </a:xfrm>
      </p:grpSpPr>
      <p:sp>
        <p:nvSpPr>
          <p:cNvPr id="66" name="Google Shape;66;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5"/>
          <p:cNvSpPr>
            <a:spLocks noGrp="1"/>
          </p:cNvSpPr>
          <p:nvPr>
            <p:ph type="pic" idx="2"/>
          </p:nvPr>
        </p:nvSpPr>
        <p:spPr>
          <a:xfrm>
            <a:off x="5183188" y="987425"/>
            <a:ext cx="6172200" cy="4873625"/>
          </a:xfrm>
          <a:prstGeom prst="rect">
            <a:avLst/>
          </a:prstGeom>
          <a:noFill/>
          <a:ln>
            <a:noFill/>
          </a:ln>
        </p:spPr>
      </p:sp>
      <p:sp>
        <p:nvSpPr>
          <p:cNvPr id="68" name="Google Shape;68;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62626"/>
              </a:buClr>
              <a:buSzPts val="1600"/>
              <a:buNone/>
              <a:defRPr sz="1600"/>
            </a:lvl1pPr>
            <a:lvl2pPr marL="914400" lvl="1" indent="-228600" algn="l">
              <a:lnSpc>
                <a:spcPct val="90000"/>
              </a:lnSpc>
              <a:spcBef>
                <a:spcPts val="500"/>
              </a:spcBef>
              <a:spcAft>
                <a:spcPts val="0"/>
              </a:spcAft>
              <a:buClr>
                <a:srgbClr val="262626"/>
              </a:buClr>
              <a:buSzPts val="1400"/>
              <a:buNone/>
              <a:defRPr sz="1400"/>
            </a:lvl2pPr>
            <a:lvl3pPr marL="1371600" lvl="2" indent="-228600" algn="l">
              <a:lnSpc>
                <a:spcPct val="90000"/>
              </a:lnSpc>
              <a:spcBef>
                <a:spcPts val="500"/>
              </a:spcBef>
              <a:spcAft>
                <a:spcPts val="0"/>
              </a:spcAft>
              <a:buClr>
                <a:srgbClr val="262626"/>
              </a:buClr>
              <a:buSzPts val="1200"/>
              <a:buNone/>
              <a:defRPr sz="1200"/>
            </a:lvl3pPr>
            <a:lvl4pPr marL="1828800" lvl="3" indent="-228600" algn="l">
              <a:lnSpc>
                <a:spcPct val="90000"/>
              </a:lnSpc>
              <a:spcBef>
                <a:spcPts val="500"/>
              </a:spcBef>
              <a:spcAft>
                <a:spcPts val="0"/>
              </a:spcAft>
              <a:buClr>
                <a:srgbClr val="262626"/>
              </a:buClr>
              <a:buSzPts val="1000"/>
              <a:buNone/>
              <a:defRPr sz="1000"/>
            </a:lvl4pPr>
            <a:lvl5pPr marL="2286000" lvl="4" indent="-228600" algn="l">
              <a:lnSpc>
                <a:spcPct val="90000"/>
              </a:lnSpc>
              <a:spcBef>
                <a:spcPts val="500"/>
              </a:spcBef>
              <a:spcAft>
                <a:spcPts val="0"/>
              </a:spcAft>
              <a:buClr>
                <a:srgbClr val="26262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69" name="Google Shape;69;p55"/>
          <p:cNvPicPr preferRelativeResize="0"/>
          <p:nvPr/>
        </p:nvPicPr>
        <p:blipFill rotWithShape="1">
          <a:blip r:embed="rId2">
            <a:alphaModFix/>
          </a:blip>
          <a:srcRect/>
          <a:stretch/>
        </p:blipFill>
        <p:spPr>
          <a:xfrm>
            <a:off x="10984049" y="41901"/>
            <a:ext cx="1175793" cy="1259381"/>
          </a:xfrm>
          <a:prstGeom prst="rect">
            <a:avLst/>
          </a:prstGeom>
          <a:noFill/>
          <a:ln>
            <a:noFill/>
          </a:ln>
        </p:spPr>
      </p:pic>
      <p:sp>
        <p:nvSpPr>
          <p:cNvPr id="70" name="Google Shape;70;p55"/>
          <p:cNvSpPr txBox="1">
            <a:spLocks noGrp="1"/>
          </p:cNvSpPr>
          <p:nvPr>
            <p:ph type="body" idx="3"/>
          </p:nvPr>
        </p:nvSpPr>
        <p:spPr>
          <a:xfrm>
            <a:off x="0" y="6527800"/>
            <a:ext cx="3848100" cy="330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5"/>
          <p:cNvSpPr txBox="1">
            <a:spLocks noGrp="1"/>
          </p:cNvSpPr>
          <p:nvPr>
            <p:ph type="body" idx="4"/>
          </p:nvPr>
        </p:nvSpPr>
        <p:spPr>
          <a:xfrm>
            <a:off x="8184742" y="6544468"/>
            <a:ext cx="4000500" cy="29686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49320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2"/>
        <p:cNvGrpSpPr/>
        <p:nvPr/>
      </p:nvGrpSpPr>
      <p:grpSpPr>
        <a:xfrm>
          <a:off x="0" y="0"/>
          <a:ext cx="0" cy="0"/>
          <a:chOff x="0" y="0"/>
          <a:chExt cx="0" cy="0"/>
        </a:xfrm>
      </p:grpSpPr>
      <p:sp>
        <p:nvSpPr>
          <p:cNvPr id="73" name="Google Shape;73;p56"/>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6"/>
          <p:cNvSpPr txBox="1">
            <a:spLocks noGrp="1"/>
          </p:cNvSpPr>
          <p:nvPr>
            <p:ph type="body" idx="1"/>
          </p:nvPr>
        </p:nvSpPr>
        <p:spPr>
          <a:xfrm rot="5400000">
            <a:off x="3648869" y="-1527968"/>
            <a:ext cx="489426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5" name="Google Shape;75;p56"/>
          <p:cNvPicPr preferRelativeResize="0"/>
          <p:nvPr/>
        </p:nvPicPr>
        <p:blipFill rotWithShape="1">
          <a:blip r:embed="rId2">
            <a:alphaModFix/>
          </a:blip>
          <a:srcRect/>
          <a:stretch/>
        </p:blipFill>
        <p:spPr>
          <a:xfrm>
            <a:off x="10984049" y="41901"/>
            <a:ext cx="1175793" cy="1259381"/>
          </a:xfrm>
          <a:prstGeom prst="rect">
            <a:avLst/>
          </a:prstGeom>
          <a:noFill/>
          <a:ln>
            <a:noFill/>
          </a:ln>
        </p:spPr>
      </p:pic>
      <p:sp>
        <p:nvSpPr>
          <p:cNvPr id="76" name="Google Shape;76;p56"/>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6"/>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8" name="Google Shape;78;p56"/>
          <p:cNvCxnSpPr/>
          <p:nvPr/>
        </p:nvCxnSpPr>
        <p:spPr>
          <a:xfrm>
            <a:off x="838200" y="1117600"/>
            <a:ext cx="9906000" cy="0"/>
          </a:xfrm>
          <a:prstGeom prst="straightConnector1">
            <a:avLst/>
          </a:prstGeom>
          <a:noFill/>
          <a:ln w="28575" cap="flat" cmpd="sng">
            <a:solidFill>
              <a:srgbClr val="3F3F3F"/>
            </a:solidFill>
            <a:prstDash val="solid"/>
            <a:miter lim="800000"/>
            <a:headEnd type="none" w="sm" len="sm"/>
            <a:tailEnd type="none" w="sm" len="sm"/>
          </a:ln>
        </p:spPr>
      </p:cxnSp>
    </p:spTree>
    <p:extLst>
      <p:ext uri="{BB962C8B-B14F-4D97-AF65-F5344CB8AC3E}">
        <p14:creationId xmlns:p14="http://schemas.microsoft.com/office/powerpoint/2010/main" val="2497536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6"/>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400"/>
              <a:buFont typeface="Calibri"/>
              <a:buNone/>
              <a:defRPr sz="4400" b="0" i="0" u="none" strike="noStrike" cap="non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6"/>
          <p:cNvSpPr txBox="1">
            <a:spLocks noGrp="1"/>
          </p:cNvSpPr>
          <p:nvPr>
            <p:ph type="body" idx="1"/>
          </p:nvPr>
        </p:nvSpPr>
        <p:spPr>
          <a:xfrm>
            <a:off x="838200" y="1282700"/>
            <a:ext cx="10515600" cy="4894263"/>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rgbClr val="262626"/>
              </a:buClr>
              <a:buSzPts val="2000"/>
              <a:buFont typeface="Arial"/>
              <a:buChar char="•"/>
              <a:defRPr sz="2000" b="0" i="0" u="none" strike="noStrike" cap="none">
                <a:solidFill>
                  <a:srgbClr val="262626"/>
                </a:solidFill>
                <a:latin typeface="Calibri"/>
                <a:ea typeface="Calibri"/>
                <a:cs typeface="Calibri"/>
                <a:sym typeface="Calibri"/>
              </a:defRPr>
            </a:lvl1pPr>
            <a:lvl2pPr marL="914400" marR="0" lvl="1"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Calibri"/>
                <a:ea typeface="Calibri"/>
                <a:cs typeface="Calibri"/>
                <a:sym typeface="Calibri"/>
              </a:defRPr>
            </a:lvl2pPr>
            <a:lvl3pPr marL="1371600" marR="0" lvl="2" indent="-330200" algn="l" rtl="0">
              <a:lnSpc>
                <a:spcPct val="90000"/>
              </a:lnSpc>
              <a:spcBef>
                <a:spcPts val="500"/>
              </a:spcBef>
              <a:spcAft>
                <a:spcPts val="0"/>
              </a:spcAft>
              <a:buClr>
                <a:srgbClr val="262626"/>
              </a:buClr>
              <a:buSzPts val="1600"/>
              <a:buFont typeface="Arial"/>
              <a:buChar char="•"/>
              <a:defRPr sz="1600" b="0" i="0" u="none" strike="noStrike" cap="none">
                <a:solidFill>
                  <a:srgbClr val="262626"/>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62626"/>
              </a:buClr>
              <a:buSzPts val="1600"/>
              <a:buFont typeface="Arial"/>
              <a:buChar char="•"/>
              <a:defRPr sz="1600" b="0" i="0" u="none" strike="noStrike" cap="none">
                <a:solidFill>
                  <a:srgbClr val="262626"/>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62626"/>
              </a:buClr>
              <a:buSzPts val="1600"/>
              <a:buFont typeface="Arial"/>
              <a:buChar char="•"/>
              <a:defRPr sz="1600" b="0" i="0" u="none" strike="noStrike" cap="none">
                <a:solidFill>
                  <a:srgbClr val="26262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6"/>
          <p:cNvSpPr/>
          <p:nvPr/>
        </p:nvSpPr>
        <p:spPr>
          <a:xfrm>
            <a:off x="0" y="6375400"/>
            <a:ext cx="12192000" cy="495300"/>
          </a:xfrm>
          <a:prstGeom prst="rect">
            <a:avLst/>
          </a:prstGeom>
          <a:solidFill>
            <a:srgbClr val="CE171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9;p46"/>
          <p:cNvSpPr/>
          <p:nvPr/>
        </p:nvSpPr>
        <p:spPr>
          <a:xfrm>
            <a:off x="0" y="6375401"/>
            <a:ext cx="12192000" cy="113982"/>
          </a:xfrm>
          <a:prstGeom prst="rect">
            <a:avLst/>
          </a:prstGeom>
          <a:solidFill>
            <a:srgbClr val="E87D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5788890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4000" y="1884363"/>
            <a:ext cx="914400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62626"/>
              </a:buClr>
              <a:buSzPts val="6500"/>
              <a:buFont typeface="Calibri"/>
              <a:buNone/>
            </a:pPr>
            <a:r>
              <a:rPr lang="en-CA" dirty="0"/>
              <a:t>Nephrology II</a:t>
            </a:r>
            <a:endParaRPr dirty="0"/>
          </a:p>
        </p:txBody>
      </p:sp>
      <p:sp>
        <p:nvSpPr>
          <p:cNvPr id="90" name="Google Shape;90;p1"/>
          <p:cNvSpPr txBox="1">
            <a:spLocks noGrp="1"/>
          </p:cNvSpPr>
          <p:nvPr>
            <p:ph type="subTitle" idx="1"/>
          </p:nvPr>
        </p:nvSpPr>
        <p:spPr>
          <a:xfrm>
            <a:off x="1524000" y="4389438"/>
            <a:ext cx="9144000" cy="1655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F3F3F"/>
              </a:buClr>
              <a:buSzPts val="2000"/>
              <a:buNone/>
            </a:pPr>
            <a:r>
              <a:rPr lang="en-CA" dirty="0"/>
              <a:t>Alan O’Doherty, 2023-24  </a:t>
            </a:r>
            <a:endParaRPr dirty="0"/>
          </a:p>
        </p:txBody>
      </p:sp>
      <p:sp>
        <p:nvSpPr>
          <p:cNvPr id="91" name="Google Shape;91;p1"/>
          <p:cNvSpPr txBox="1">
            <a:spLocks noGrp="1"/>
          </p:cNvSpPr>
          <p:nvPr>
            <p:ph type="body" idx="2"/>
          </p:nvPr>
        </p:nvSpPr>
        <p:spPr>
          <a:xfrm>
            <a:off x="8267700" y="6527800"/>
            <a:ext cx="3924300" cy="330200"/>
          </a:xfrm>
          <a:prstGeom prst="rect">
            <a:avLst/>
          </a:prstGeom>
          <a:noFill/>
          <a:ln>
            <a:noFill/>
          </a:ln>
        </p:spPr>
        <p:txBody>
          <a:bodyPr spcFirstLastPara="1" wrap="square" lIns="91425" tIns="45700" rIns="91425" bIns="45700" anchor="t" anchorCtr="0">
            <a:normAutofit lnSpcReduction="10000"/>
          </a:bodyPr>
          <a:lstStyle/>
          <a:p>
            <a:pPr marL="0" lvl="0" indent="0" algn="r" rtl="0">
              <a:lnSpc>
                <a:spcPct val="90000"/>
              </a:lnSpc>
              <a:spcBef>
                <a:spcPts val="0"/>
              </a:spcBef>
              <a:spcAft>
                <a:spcPts val="0"/>
              </a:spcAft>
              <a:buClr>
                <a:schemeClr val="lt1"/>
              </a:buClr>
              <a:buSzPts val="18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74303-27A3-6918-5589-0325150A9C99}"/>
              </a:ext>
            </a:extLst>
          </p:cNvPr>
          <p:cNvPicPr>
            <a:picLocks noChangeAspect="1"/>
          </p:cNvPicPr>
          <p:nvPr/>
        </p:nvPicPr>
        <p:blipFill>
          <a:blip r:embed="rId2"/>
          <a:stretch>
            <a:fillRect/>
          </a:stretch>
        </p:blipFill>
        <p:spPr>
          <a:xfrm>
            <a:off x="1" y="0"/>
            <a:ext cx="6095999" cy="6858000"/>
          </a:xfrm>
          <a:prstGeom prst="rect">
            <a:avLst/>
          </a:prstGeom>
        </p:spPr>
      </p:pic>
      <p:pic>
        <p:nvPicPr>
          <p:cNvPr id="5" name="Picture 4">
            <a:extLst>
              <a:ext uri="{FF2B5EF4-FFF2-40B4-BE49-F238E27FC236}">
                <a16:creationId xmlns:a16="http://schemas.microsoft.com/office/drawing/2014/main" id="{FB79A72E-F9B1-6CB8-F368-C5A922E39BAA}"/>
              </a:ext>
            </a:extLst>
          </p:cNvPr>
          <p:cNvPicPr>
            <a:picLocks noChangeAspect="1"/>
          </p:cNvPicPr>
          <p:nvPr/>
        </p:nvPicPr>
        <p:blipFill>
          <a:blip r:embed="rId3"/>
          <a:stretch>
            <a:fillRect/>
          </a:stretch>
        </p:blipFill>
        <p:spPr>
          <a:xfrm>
            <a:off x="6096000" y="0"/>
            <a:ext cx="6095999" cy="6858000"/>
          </a:xfrm>
          <a:prstGeom prst="rect">
            <a:avLst/>
          </a:prstGeom>
        </p:spPr>
      </p:pic>
    </p:spTree>
    <p:extLst>
      <p:ext uri="{BB962C8B-B14F-4D97-AF65-F5344CB8AC3E}">
        <p14:creationId xmlns:p14="http://schemas.microsoft.com/office/powerpoint/2010/main" val="2952415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Acute Interstitial Nephritis</a:t>
            </a:r>
            <a:endParaRPr kumimoji="0" lang="en-IE"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3" name="TextBox 2">
            <a:extLst>
              <a:ext uri="{FF2B5EF4-FFF2-40B4-BE49-F238E27FC236}">
                <a16:creationId xmlns:a16="http://schemas.microsoft.com/office/drawing/2014/main" id="{5CAC73E3-7B2D-8DF3-AA10-C87B2D6EEA57}"/>
              </a:ext>
            </a:extLst>
          </p:cNvPr>
          <p:cNvSpPr txBox="1"/>
          <p:nvPr/>
        </p:nvSpPr>
        <p:spPr>
          <a:xfrm>
            <a:off x="0" y="1117601"/>
            <a:ext cx="12185242" cy="3416320"/>
          </a:xfrm>
          <a:prstGeom prst="rect">
            <a:avLst/>
          </a:prstGeom>
          <a:noFill/>
        </p:spPr>
        <p:txBody>
          <a:bodyPr wrap="square">
            <a:spAutoFit/>
          </a:bodyPr>
          <a:lstStyle/>
          <a:p>
            <a:r>
              <a:rPr lang="en-GB" sz="1800" dirty="0">
                <a:latin typeface="Calibri" panose="020F0502020204030204" pitchFamily="34" charset="0"/>
                <a:cs typeface="Calibri" panose="020F0502020204030204" pitchFamily="34" charset="0"/>
              </a:rPr>
              <a:t>Acute inflammation of the renal interstitium</a:t>
            </a:r>
          </a:p>
          <a:p>
            <a:r>
              <a:rPr lang="en-GB" sz="1800" dirty="0">
                <a:latin typeface="Calibri" panose="020F0502020204030204" pitchFamily="34" charset="0"/>
                <a:cs typeface="Calibri" panose="020F0502020204030204" pitchFamily="34" charset="0"/>
              </a:rPr>
              <a:t>Secondary to a type IV (Delayed T-cell) hypersensitivity reaction , often associated with specific drugs which act as haptens</a:t>
            </a:r>
          </a:p>
          <a:p>
            <a:endParaRPr lang="en-GB" sz="1800" b="1" dirty="0">
              <a:solidFill>
                <a:srgbClr val="FF0000"/>
              </a:solidFill>
              <a:latin typeface="Calibri" panose="020F0502020204030204" pitchFamily="34" charset="0"/>
              <a:cs typeface="Calibri" panose="020F0502020204030204" pitchFamily="34" charset="0"/>
            </a:endParaRPr>
          </a:p>
          <a:p>
            <a:r>
              <a:rPr lang="en-GB" sz="1800" b="1" dirty="0">
                <a:solidFill>
                  <a:srgbClr val="FF0000"/>
                </a:solidFill>
                <a:latin typeface="Calibri" panose="020F0502020204030204" pitchFamily="34" charset="0"/>
                <a:cs typeface="Calibri" panose="020F0502020204030204" pitchFamily="34" charset="0"/>
              </a:rPr>
              <a:t>What is a Hapten?</a:t>
            </a:r>
          </a:p>
          <a:p>
            <a:r>
              <a:rPr lang="en-GB" sz="1800" dirty="0">
                <a:latin typeface="Calibri" panose="020F0502020204030204" pitchFamily="34" charset="0"/>
                <a:cs typeface="Calibri" panose="020F0502020204030204" pitchFamily="34" charset="0"/>
              </a:rPr>
              <a:t>A molecule (drug) once bound to a protein, elicits an immune response </a:t>
            </a:r>
          </a:p>
          <a:p>
            <a:endParaRPr lang="en-GB" sz="1800" dirty="0">
              <a:latin typeface="Calibri" panose="020F0502020204030204" pitchFamily="34" charset="0"/>
              <a:cs typeface="Calibri" panose="020F0502020204030204" pitchFamily="34" charset="0"/>
            </a:endParaRPr>
          </a:p>
          <a:p>
            <a:r>
              <a:rPr lang="en-CA" sz="1800" dirty="0">
                <a:latin typeface="Calibri" panose="020F0502020204030204" pitchFamily="34" charset="0"/>
                <a:cs typeface="Calibri" panose="020F0502020204030204" pitchFamily="34" charset="0"/>
              </a:rPr>
              <a:t>Drugs: </a:t>
            </a:r>
            <a:r>
              <a:rPr lang="en-CA" sz="1800" b="1" dirty="0">
                <a:latin typeface="Calibri" panose="020F0502020204030204" pitchFamily="34" charset="0"/>
                <a:cs typeface="Calibri" panose="020F0502020204030204" pitchFamily="34" charset="0"/>
              </a:rPr>
              <a:t>RSVP- R</a:t>
            </a:r>
            <a:r>
              <a:rPr lang="en-CA" sz="1800" dirty="0">
                <a:latin typeface="Calibri" panose="020F0502020204030204" pitchFamily="34" charset="0"/>
                <a:cs typeface="Calibri" panose="020F0502020204030204" pitchFamily="34" charset="0"/>
              </a:rPr>
              <a:t>ifampin, </a:t>
            </a:r>
            <a:r>
              <a:rPr lang="en-CA" sz="1800" b="1" dirty="0">
                <a:latin typeface="Calibri" panose="020F0502020204030204" pitchFamily="34" charset="0"/>
                <a:cs typeface="Calibri" panose="020F0502020204030204" pitchFamily="34" charset="0"/>
              </a:rPr>
              <a:t>S</a:t>
            </a:r>
            <a:r>
              <a:rPr lang="en-CA" sz="1800" dirty="0">
                <a:latin typeface="Calibri" panose="020F0502020204030204" pitchFamily="34" charset="0"/>
                <a:cs typeface="Calibri" panose="020F0502020204030204" pitchFamily="34" charset="0"/>
              </a:rPr>
              <a:t>ulfa drugs and the 5(</a:t>
            </a:r>
            <a:r>
              <a:rPr lang="en-CA" sz="1800" b="1" dirty="0">
                <a:latin typeface="Calibri" panose="020F0502020204030204" pitchFamily="34" charset="0"/>
                <a:cs typeface="Calibri" panose="020F0502020204030204" pitchFamily="34" charset="0"/>
              </a:rPr>
              <a:t>V</a:t>
            </a:r>
            <a:r>
              <a:rPr lang="en-CA" sz="1800" dirty="0">
                <a:latin typeface="Calibri" panose="020F0502020204030204" pitchFamily="34" charset="0"/>
                <a:cs typeface="Calibri" panose="020F0502020204030204" pitchFamily="34" charset="0"/>
              </a:rPr>
              <a:t>) </a:t>
            </a:r>
            <a:r>
              <a:rPr lang="en-CA" sz="1800" b="1" dirty="0">
                <a:latin typeface="Calibri" panose="020F0502020204030204" pitchFamily="34" charset="0"/>
                <a:cs typeface="Calibri" panose="020F0502020204030204" pitchFamily="34" charset="0"/>
              </a:rPr>
              <a:t>P’s: </a:t>
            </a:r>
            <a:r>
              <a:rPr lang="en-CA" sz="1800" dirty="0">
                <a:latin typeface="Calibri" panose="020F0502020204030204" pitchFamily="34" charset="0"/>
                <a:cs typeface="Calibri" panose="020F0502020204030204" pitchFamily="34" charset="0"/>
              </a:rPr>
              <a:t>Pain killers (NSAIDS), Pee drugs (diuretics), PPI’s, Penicillin's and Phenytoin </a:t>
            </a:r>
          </a:p>
          <a:p>
            <a:endParaRPr lang="en-GB" sz="1800" dirty="0">
              <a:latin typeface="Calibri" panose="020F0502020204030204" pitchFamily="34" charset="0"/>
              <a:cs typeface="Calibri" panose="020F0502020204030204" pitchFamily="34" charset="0"/>
            </a:endParaRPr>
          </a:p>
          <a:p>
            <a:pPr marL="0" lvl="0" indent="0" algn="l" rtl="0">
              <a:lnSpc>
                <a:spcPct val="100000"/>
              </a:lnSpc>
              <a:spcAft>
                <a:spcPts val="0"/>
              </a:spcAft>
              <a:buClr>
                <a:srgbClr val="262626"/>
              </a:buClr>
              <a:buSzPts val="2400"/>
              <a:buNone/>
            </a:pPr>
            <a:r>
              <a:rPr lang="en-CA" sz="1800" u="sng" dirty="0">
                <a:latin typeface="Calibri" panose="020F0502020204030204" pitchFamily="34" charset="0"/>
                <a:cs typeface="Calibri" panose="020F0502020204030204" pitchFamily="34" charset="0"/>
              </a:rPr>
              <a:t>Clinical Features: </a:t>
            </a:r>
            <a:endParaRPr lang="en-CA" sz="1800" dirty="0">
              <a:latin typeface="Calibri" panose="020F0502020204030204" pitchFamily="34" charset="0"/>
              <a:cs typeface="Calibri" panose="020F0502020204030204" pitchFamily="34" charset="0"/>
            </a:endParaRPr>
          </a:p>
          <a:p>
            <a:pPr marL="342900" lvl="0" indent="-342900" algn="l" rtl="0">
              <a:lnSpc>
                <a:spcPct val="100000"/>
              </a:lnSpc>
              <a:spcAft>
                <a:spcPts val="0"/>
              </a:spcAft>
              <a:buClr>
                <a:srgbClr val="262626"/>
              </a:buClr>
              <a:buSzPts val="2400"/>
              <a:buFont typeface="Arial" panose="020B0604020202020204" pitchFamily="34" charset="0"/>
              <a:buChar char="•"/>
            </a:pPr>
            <a:r>
              <a:rPr lang="en-CA" sz="1800" dirty="0">
                <a:latin typeface="Calibri" panose="020F0502020204030204" pitchFamily="34" charset="0"/>
                <a:cs typeface="Calibri" panose="020F0502020204030204" pitchFamily="34" charset="0"/>
              </a:rPr>
              <a:t>Fever, Rash, Flank pain &amp; Haematuria</a:t>
            </a:r>
          </a:p>
          <a:p>
            <a:pPr marL="342900" lvl="0" indent="-342900" algn="l" rtl="0">
              <a:lnSpc>
                <a:spcPct val="100000"/>
              </a:lnSpc>
              <a:spcAft>
                <a:spcPts val="0"/>
              </a:spcAft>
              <a:buClr>
                <a:srgbClr val="262626"/>
              </a:buClr>
              <a:buSzPts val="2400"/>
              <a:buFont typeface="Arial" panose="020B0604020202020204" pitchFamily="34" charset="0"/>
              <a:buChar char="•"/>
            </a:pPr>
            <a:r>
              <a:rPr lang="en-CA" sz="1800" dirty="0">
                <a:latin typeface="Calibri" panose="020F0502020204030204" pitchFamily="34" charset="0"/>
                <a:cs typeface="Calibri" panose="020F0502020204030204" pitchFamily="34" charset="0"/>
              </a:rPr>
              <a:t>Pyuria (eosinophils) and azotemia</a:t>
            </a:r>
          </a:p>
          <a:p>
            <a:pPr marL="342900" lvl="0" indent="-342900" algn="l" rtl="0">
              <a:lnSpc>
                <a:spcPct val="100000"/>
              </a:lnSpc>
              <a:spcAft>
                <a:spcPts val="0"/>
              </a:spcAft>
              <a:buClr>
                <a:srgbClr val="262626"/>
              </a:buClr>
              <a:buSzPts val="2400"/>
              <a:buFont typeface="Arial" panose="020B0604020202020204" pitchFamily="34" charset="0"/>
              <a:buChar char="•"/>
            </a:pPr>
            <a:r>
              <a:rPr lang="en-CA" sz="1800" b="0" i="0" u="none" strike="noStrike" kern="1200" dirty="0">
                <a:solidFill>
                  <a:schemeClr val="tx1"/>
                </a:solidFill>
                <a:effectLst/>
                <a:latin typeface="Calibri" panose="020F0502020204030204" pitchFamily="34" charset="0"/>
                <a:cs typeface="Calibri" panose="020F0502020204030204" pitchFamily="34" charset="0"/>
              </a:rPr>
              <a:t>Pyuria: the presence of  WBCs in the urine</a:t>
            </a:r>
            <a:r>
              <a:rPr lang="en-CA" sz="1800" b="0" i="0" u="none" strike="noStrike" kern="1200" dirty="0">
                <a:solidFill>
                  <a:schemeClr val="tx1"/>
                </a:solidFill>
                <a:effectLst/>
                <a:latin typeface="Calibri" panose="020F0502020204030204" pitchFamily="34" charset="0"/>
                <a:cs typeface="Calibri" panose="020F0502020204030204" pitchFamily="34" charset="0"/>
                <a:sym typeface="Wingdings" panose="05000000000000000000" pitchFamily="2" charset="2"/>
              </a:rPr>
              <a:t> </a:t>
            </a:r>
            <a:r>
              <a:rPr lang="en-CA" sz="1800" b="1" i="0" u="none" strike="noStrike" kern="1200" dirty="0">
                <a:solidFill>
                  <a:schemeClr val="tx1"/>
                </a:solidFill>
                <a:effectLst/>
                <a:latin typeface="Calibri" panose="020F0502020204030204" pitchFamily="34" charset="0"/>
                <a:cs typeface="Calibri" panose="020F0502020204030204" pitchFamily="34" charset="0"/>
                <a:sym typeface="Wingdings" panose="05000000000000000000" pitchFamily="2" charset="2"/>
              </a:rPr>
              <a:t>WBC Casts</a:t>
            </a:r>
            <a:endParaRPr lang="en-CA" sz="1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CFFAFF8-8A2F-F26A-C2AD-AB77A9FE8517}"/>
              </a:ext>
            </a:extLst>
          </p:cNvPr>
          <p:cNvPicPr>
            <a:picLocks noChangeAspect="1"/>
          </p:cNvPicPr>
          <p:nvPr/>
        </p:nvPicPr>
        <p:blipFill rotWithShape="1">
          <a:blip r:embed="rId3"/>
          <a:srcRect t="1479"/>
          <a:stretch/>
        </p:blipFill>
        <p:spPr>
          <a:xfrm>
            <a:off x="8105529" y="3337865"/>
            <a:ext cx="4079713" cy="2686786"/>
          </a:xfrm>
          <a:prstGeom prst="rect">
            <a:avLst/>
          </a:prstGeom>
        </p:spPr>
      </p:pic>
      <p:sp>
        <p:nvSpPr>
          <p:cNvPr id="6" name="TextBox 5">
            <a:extLst>
              <a:ext uri="{FF2B5EF4-FFF2-40B4-BE49-F238E27FC236}">
                <a16:creationId xmlns:a16="http://schemas.microsoft.com/office/drawing/2014/main" id="{AC03B203-C37E-4157-46E4-4089ED261BBF}"/>
              </a:ext>
            </a:extLst>
          </p:cNvPr>
          <p:cNvSpPr txBox="1"/>
          <p:nvPr/>
        </p:nvSpPr>
        <p:spPr>
          <a:xfrm>
            <a:off x="95968" y="4817621"/>
            <a:ext cx="6177914" cy="923330"/>
          </a:xfrm>
          <a:prstGeom prst="rect">
            <a:avLst/>
          </a:prstGeom>
          <a:noFill/>
        </p:spPr>
        <p:txBody>
          <a:bodyPr wrap="square">
            <a:spAutoFit/>
          </a:bodyPr>
          <a:lstStyle/>
          <a:p>
            <a:pPr marL="0" indent="0">
              <a:buNone/>
            </a:pPr>
            <a:r>
              <a:rPr lang="en-CA" b="1" dirty="0">
                <a:latin typeface="Calibri" panose="020F0502020204030204" pitchFamily="34" charset="0"/>
                <a:cs typeface="Calibri" panose="020F0502020204030204" pitchFamily="34" charset="0"/>
              </a:rPr>
              <a:t>Question Vignette for USMLE</a:t>
            </a:r>
            <a:r>
              <a:rPr lang="en-CA" sz="1800" b="1" dirty="0">
                <a:latin typeface="Calibri" panose="020F0502020204030204" pitchFamily="34" charset="0"/>
                <a:cs typeface="Calibri" panose="020F0502020204030204" pitchFamily="34" charset="0"/>
              </a:rPr>
              <a:t>:</a:t>
            </a:r>
          </a:p>
          <a:p>
            <a:pPr marL="0" indent="0">
              <a:buNone/>
            </a:pPr>
            <a:r>
              <a:rPr lang="en-CA" sz="1800" dirty="0">
                <a:solidFill>
                  <a:schemeClr val="tx1"/>
                </a:solidFill>
                <a:latin typeface="Calibri" panose="020F0502020204030204" pitchFamily="34" charset="0"/>
                <a:cs typeface="Calibri" panose="020F0502020204030204" pitchFamily="34" charset="0"/>
              </a:rPr>
              <a:t>Fever, maculopapular rash and acute renal failure occurring 1-3 weeks after beginning a new medication</a:t>
            </a:r>
            <a:endParaRPr lang="en-CA"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606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GB" dirty="0"/>
              <a:t>Postrenal-AKI. 5% of Cases</a:t>
            </a:r>
            <a:endParaRPr dirty="0"/>
          </a:p>
        </p:txBody>
      </p:sp>
      <mc:AlternateContent xmlns:mc="http://schemas.openxmlformats.org/markup-compatibility/2006" xmlns:a14="http://schemas.microsoft.com/office/drawing/2010/main">
        <mc:Choice Requires="a14">
          <p:sp>
            <p:nvSpPr>
              <p:cNvPr id="222" name="Google Shape;222;p14"/>
              <p:cNvSpPr txBox="1">
                <a:spLocks noGrp="1"/>
              </p:cNvSpPr>
              <p:nvPr>
                <p:ph type="body" idx="1"/>
              </p:nvPr>
            </p:nvSpPr>
            <p:spPr>
              <a:xfrm>
                <a:off x="38582" y="1117600"/>
                <a:ext cx="11315218" cy="5059363"/>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GB" sz="1800" b="1" dirty="0">
                    <a:solidFill>
                      <a:srgbClr val="FF0000"/>
                    </a:solidFill>
                    <a:latin typeface="Calibri" panose="020F0502020204030204" pitchFamily="34" charset="0"/>
                    <a:cs typeface="Calibri" panose="020F0502020204030204" pitchFamily="34" charset="0"/>
                    <a:sym typeface="Wingdings" panose="05000000000000000000" pitchFamily="2" charset="2"/>
                  </a:rPr>
                  <a:t>How does Kidney blockage, lead to AKI?</a:t>
                </a:r>
              </a:p>
              <a:p>
                <a:pPr marL="342900" indent="-342900">
                  <a:spcBef>
                    <a:spcPts val="0"/>
                  </a:spcBef>
                </a:pPr>
                <a:r>
                  <a:rPr lang="en-GB" sz="1800" dirty="0">
                    <a:latin typeface="Calibri" panose="020F0502020204030204" pitchFamily="34" charset="0"/>
                    <a:cs typeface="Calibri" panose="020F0502020204030204" pitchFamily="34" charset="0"/>
                    <a:sym typeface="Wingdings" panose="05000000000000000000" pitchFamily="2" charset="2"/>
                  </a:rPr>
                  <a:t>Uni/Bilateral urinary outflow obstruction </a:t>
                </a:r>
                <a14:m>
                  <m:oMath xmlns:m="http://schemas.openxmlformats.org/officeDocument/2006/math">
                    <m:r>
                      <a:rPr lang="en-GB" sz="18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GB" sz="1800" dirty="0">
                    <a:latin typeface="Calibri" panose="020F0502020204030204" pitchFamily="34" charset="0"/>
                    <a:cs typeface="Calibri" panose="020F0502020204030204" pitchFamily="34" charset="0"/>
                    <a:sym typeface="Wingdings" panose="05000000000000000000" pitchFamily="2" charset="2"/>
                  </a:rPr>
                  <a:t> retrograde hydrostatic pressure</a:t>
                </a:r>
              </a:p>
              <a:p>
                <a:pPr marL="342900" indent="-342900">
                  <a:spcBef>
                    <a:spcPts val="0"/>
                  </a:spcBef>
                </a:pPr>
                <a:r>
                  <a:rPr lang="en-GB" sz="1800" dirty="0">
                    <a:latin typeface="Calibri" panose="020F0502020204030204" pitchFamily="34" charset="0"/>
                    <a:cs typeface="Calibri" panose="020F0502020204030204" pitchFamily="34" charset="0"/>
                    <a:sym typeface="Wingdings" panose="05000000000000000000" pitchFamily="2" charset="2"/>
                  </a:rPr>
                  <a:t>Fluid accumulation </a:t>
                </a:r>
                <a14:m>
                  <m:oMath xmlns:m="http://schemas.openxmlformats.org/officeDocument/2006/math">
                    <m:r>
                      <a:rPr lang="en-GB" sz="18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GB" sz="1800" dirty="0">
                    <a:latin typeface="Calibri" panose="020F0502020204030204" pitchFamily="34" charset="0"/>
                    <a:cs typeface="Calibri" panose="020F0502020204030204" pitchFamily="34" charset="0"/>
                    <a:sym typeface="Wingdings" panose="05000000000000000000" pitchFamily="2" charset="2"/>
                  </a:rPr>
                  <a:t> GFR Kidney cannot filter blood </a:t>
                </a:r>
              </a:p>
              <a:p>
                <a:pPr marL="342900" indent="-342900">
                  <a:spcBef>
                    <a:spcPts val="0"/>
                  </a:spcBef>
                </a:pPr>
                <a:r>
                  <a:rPr lang="en-GB" sz="1800" dirty="0">
                    <a:latin typeface="Calibri" panose="020F0502020204030204" pitchFamily="34" charset="0"/>
                    <a:cs typeface="Calibri" panose="020F0502020204030204" pitchFamily="34" charset="0"/>
                    <a:sym typeface="Wingdings" panose="05000000000000000000" pitchFamily="2" charset="2"/>
                  </a:rPr>
                  <a:t>Kidney’s methods of resorption are damaged </a:t>
                </a:r>
              </a:p>
              <a:p>
                <a:pPr marL="342900" indent="-342900">
                  <a:spcBef>
                    <a:spcPts val="0"/>
                  </a:spcBef>
                </a:pPr>
                <a:endParaRPr lang="en-GB" sz="1800" dirty="0">
                  <a:latin typeface="Calibri" panose="020F0502020204030204" pitchFamily="34" charset="0"/>
                  <a:cs typeface="Calibri" panose="020F0502020204030204" pitchFamily="34" charset="0"/>
                  <a:sym typeface="Wingdings" panose="05000000000000000000" pitchFamily="2" charset="2"/>
                </a:endParaRPr>
              </a:p>
              <a:p>
                <a:pPr marL="0" indent="0">
                  <a:spcBef>
                    <a:spcPts val="0"/>
                  </a:spcBef>
                  <a:buNone/>
                </a:pPr>
                <a:r>
                  <a:rPr lang="en-GB" sz="1800" dirty="0">
                    <a:latin typeface="Calibri" panose="020F0502020204030204" pitchFamily="34" charset="0"/>
                    <a:cs typeface="Calibri" panose="020F0502020204030204" pitchFamily="34" charset="0"/>
                    <a:sym typeface="Wingdings" panose="05000000000000000000" pitchFamily="2" charset="2"/>
                  </a:rPr>
                  <a:t>Clinical Presentation: </a:t>
                </a:r>
              </a:p>
              <a:p>
                <a:pPr marL="342900" indent="-342900">
                  <a:spcBef>
                    <a:spcPts val="0"/>
                  </a:spcBef>
                </a:pPr>
                <a:r>
                  <a:rPr lang="en-GB" sz="1800" dirty="0">
                    <a:latin typeface="Calibri" panose="020F0502020204030204" pitchFamily="34" charset="0"/>
                    <a:cs typeface="Calibri" panose="020F0502020204030204" pitchFamily="34" charset="0"/>
                    <a:sym typeface="Wingdings" panose="05000000000000000000" pitchFamily="2" charset="2"/>
                  </a:rPr>
                  <a:t>Anuria</a:t>
                </a:r>
              </a:p>
              <a:p>
                <a:pPr marL="342900" indent="-342900">
                  <a:spcBef>
                    <a:spcPts val="0"/>
                  </a:spcBef>
                </a:pPr>
                <a:r>
                  <a:rPr lang="en-GB" sz="1800" dirty="0">
                    <a:latin typeface="Calibri" panose="020F0502020204030204" pitchFamily="34" charset="0"/>
                    <a:cs typeface="Calibri" panose="020F0502020204030204" pitchFamily="34" charset="0"/>
                    <a:sym typeface="Wingdings" panose="05000000000000000000" pitchFamily="2" charset="2"/>
                  </a:rPr>
                  <a:t>Compression of nephron Hydronephrosis </a:t>
                </a:r>
              </a:p>
              <a:p>
                <a:pPr marL="342900" indent="-342900">
                  <a:spcBef>
                    <a:spcPts val="0"/>
                  </a:spcBef>
                </a:pPr>
                <a:endParaRPr lang="en-GB" sz="1800" dirty="0">
                  <a:latin typeface="Calibri" panose="020F0502020204030204" pitchFamily="34" charset="0"/>
                  <a:cs typeface="Calibri" panose="020F0502020204030204" pitchFamily="34" charset="0"/>
                  <a:sym typeface="Wingdings" panose="05000000000000000000" pitchFamily="2" charset="2"/>
                </a:endParaRPr>
              </a:p>
              <a:p>
                <a:pPr marL="0" indent="0">
                  <a:buNone/>
                </a:pPr>
                <a:r>
                  <a:rPr lang="en-GB" sz="1800" b="1" dirty="0">
                    <a:solidFill>
                      <a:srgbClr val="FF0000"/>
                    </a:solidFill>
                    <a:latin typeface="Calibri" panose="020F0502020204030204" pitchFamily="34" charset="0"/>
                    <a:cs typeface="Calibri" panose="020F0502020204030204" pitchFamily="34" charset="0"/>
                  </a:rPr>
                  <a:t>What are some common causes? </a:t>
                </a:r>
              </a:p>
              <a:p>
                <a:pPr marL="285750" indent="-285750">
                  <a:spcBef>
                    <a:spcPts val="0"/>
                  </a:spcBef>
                  <a:buFont typeface="Arial" panose="020B0604020202020204" pitchFamily="34" charset="0"/>
                  <a:buChar char="•"/>
                </a:pPr>
                <a:r>
                  <a:rPr lang="en-GB" sz="1800" dirty="0">
                    <a:latin typeface="Calibri" panose="020F0502020204030204" pitchFamily="34" charset="0"/>
                    <a:cs typeface="Calibri" panose="020F0502020204030204" pitchFamily="34" charset="0"/>
                  </a:rPr>
                  <a:t>BPH, Stones, Neoplasm, Congenital (posterior urethral valves) </a:t>
                </a:r>
              </a:p>
              <a:p>
                <a:pPr marL="228600" lvl="0" indent="-76200" algn="l" rtl="0">
                  <a:lnSpc>
                    <a:spcPct val="150000"/>
                  </a:lnSpc>
                  <a:spcBef>
                    <a:spcPts val="0"/>
                  </a:spcBef>
                  <a:spcAft>
                    <a:spcPts val="0"/>
                  </a:spcAft>
                  <a:buClr>
                    <a:srgbClr val="262626"/>
                  </a:buClr>
                  <a:buSzPts val="2400"/>
                  <a:buFont typeface="Noto Sans Symbols"/>
                  <a:buNone/>
                </a:pPr>
                <a:endParaRPr dirty="0">
                  <a:latin typeface="Calibri" panose="020F0502020204030204" pitchFamily="34" charset="0"/>
                  <a:cs typeface="Calibri" panose="020F0502020204030204" pitchFamily="34" charset="0"/>
                </a:endParaRPr>
              </a:p>
            </p:txBody>
          </p:sp>
        </mc:Choice>
        <mc:Fallback xmlns="">
          <p:sp>
            <p:nvSpPr>
              <p:cNvPr id="222" name="Google Shape;222;p14"/>
              <p:cNvSpPr txBox="1">
                <a:spLocks noGrp="1" noRot="1" noChangeAspect="1" noMove="1" noResize="1" noEditPoints="1" noAdjustHandles="1" noChangeArrowheads="1" noChangeShapeType="1" noTextEdit="1"/>
              </p:cNvSpPr>
              <p:nvPr>
                <p:ph type="body" idx="1"/>
              </p:nvPr>
            </p:nvSpPr>
            <p:spPr>
              <a:xfrm>
                <a:off x="38582" y="1117600"/>
                <a:ext cx="11315218" cy="5059363"/>
              </a:xfrm>
              <a:prstGeom prst="rect">
                <a:avLst/>
              </a:prstGeom>
              <a:blipFill>
                <a:blip r:embed="rId3"/>
                <a:stretch>
                  <a:fillRect l="-431" t="-1084"/>
                </a:stretch>
              </a:blipFill>
              <a:ln>
                <a:noFill/>
              </a:ln>
            </p:spPr>
            <p:txBody>
              <a:bodyPr/>
              <a:lstStyle/>
              <a:p>
                <a:r>
                  <a:rPr lang="en-IE">
                    <a:noFill/>
                  </a:rPr>
                  <a:t> </a:t>
                </a:r>
              </a:p>
            </p:txBody>
          </p:sp>
        </mc:Fallback>
      </mc:AlternateContent>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2" name="Picture 1">
            <a:extLst>
              <a:ext uri="{FF2B5EF4-FFF2-40B4-BE49-F238E27FC236}">
                <a16:creationId xmlns:a16="http://schemas.microsoft.com/office/drawing/2014/main" id="{F72A78D8-CEAF-159B-9FBE-A85F2D45E418}"/>
              </a:ext>
            </a:extLst>
          </p:cNvPr>
          <p:cNvPicPr>
            <a:picLocks noChangeAspect="1"/>
          </p:cNvPicPr>
          <p:nvPr/>
        </p:nvPicPr>
        <p:blipFill>
          <a:blip r:embed="rId4"/>
          <a:stretch>
            <a:fillRect/>
          </a:stretch>
        </p:blipFill>
        <p:spPr>
          <a:xfrm>
            <a:off x="9537539" y="12699"/>
            <a:ext cx="2615879" cy="2917711"/>
          </a:xfrm>
          <a:prstGeom prst="rect">
            <a:avLst/>
          </a:prstGeom>
        </p:spPr>
      </p:pic>
      <p:sp>
        <p:nvSpPr>
          <p:cNvPr id="4" name="TextBox 3">
            <a:extLst>
              <a:ext uri="{FF2B5EF4-FFF2-40B4-BE49-F238E27FC236}">
                <a16:creationId xmlns:a16="http://schemas.microsoft.com/office/drawing/2014/main" id="{F85BB79E-D3C9-0441-0802-BF97D34C7BF8}"/>
              </a:ext>
            </a:extLst>
          </p:cNvPr>
          <p:cNvSpPr txBox="1"/>
          <p:nvPr/>
        </p:nvSpPr>
        <p:spPr>
          <a:xfrm>
            <a:off x="0" y="4540071"/>
            <a:ext cx="5024908" cy="1200329"/>
          </a:xfrm>
          <a:prstGeom prst="rect">
            <a:avLst/>
          </a:prstGeom>
          <a:noFill/>
        </p:spPr>
        <p:txBody>
          <a:bodyPr wrap="square">
            <a:spAutoFit/>
          </a:bodyPr>
          <a:lstStyle/>
          <a:p>
            <a:pPr marL="0" indent="0">
              <a:spcBef>
                <a:spcPts val="0"/>
              </a:spcBef>
              <a:buNone/>
            </a:pPr>
            <a:r>
              <a:rPr lang="en-GB" sz="1800" b="1" dirty="0">
                <a:latin typeface="Calibri" panose="020F0502020204030204" pitchFamily="34" charset="0"/>
                <a:cs typeface="Calibri" panose="020F0502020204030204" pitchFamily="34" charset="0"/>
              </a:rPr>
              <a:t>Hydronephrosis:</a:t>
            </a:r>
          </a:p>
          <a:p>
            <a:pPr marL="285750" indent="-285750">
              <a:spcBef>
                <a:spcPts val="0"/>
              </a:spcBef>
              <a:buFont typeface="Arial" panose="020B0604020202020204" pitchFamily="34" charset="0"/>
              <a:buChar char="•"/>
            </a:pPr>
            <a:r>
              <a:rPr lang="en-GB" sz="1800" dirty="0">
                <a:latin typeface="Calibri" panose="020F0502020204030204" pitchFamily="34" charset="0"/>
                <a:cs typeface="Calibri" panose="020F0502020204030204" pitchFamily="34" charset="0"/>
              </a:rPr>
              <a:t>Dilation of the renal pelvis and/or calyces </a:t>
            </a:r>
          </a:p>
          <a:p>
            <a:pPr marL="285750" indent="-285750">
              <a:spcBef>
                <a:spcPts val="0"/>
              </a:spcBef>
              <a:buFont typeface="Arial" panose="020B0604020202020204" pitchFamily="34" charset="0"/>
              <a:buChar char="•"/>
            </a:pPr>
            <a:r>
              <a:rPr lang="en-GB" sz="1800" dirty="0">
                <a:latin typeface="Calibri" panose="020F0502020204030204" pitchFamily="34" charset="0"/>
                <a:cs typeface="Calibri" panose="020F0502020204030204" pitchFamily="34" charset="0"/>
              </a:rPr>
              <a:t>Can cause compression and possible atrophy of renal cortex and medulla</a:t>
            </a:r>
            <a:endParaRPr lang="en-IE" sz="1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1BBF020-6525-8A5A-9F8C-81072E89ABFC}"/>
              </a:ext>
            </a:extLst>
          </p:cNvPr>
          <p:cNvPicPr>
            <a:picLocks noChangeAspect="1"/>
          </p:cNvPicPr>
          <p:nvPr/>
        </p:nvPicPr>
        <p:blipFill>
          <a:blip r:embed="rId5"/>
          <a:stretch>
            <a:fillRect/>
          </a:stretch>
        </p:blipFill>
        <p:spPr>
          <a:xfrm>
            <a:off x="5063490" y="4061050"/>
            <a:ext cx="7128510" cy="2796950"/>
          </a:xfrm>
          <a:prstGeom prst="rect">
            <a:avLst/>
          </a:prstGeom>
        </p:spPr>
      </p:pic>
    </p:spTree>
    <p:extLst>
      <p:ext uri="{BB962C8B-B14F-4D97-AF65-F5344CB8AC3E}">
        <p14:creationId xmlns:p14="http://schemas.microsoft.com/office/powerpoint/2010/main" val="34373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2">
                                            <p:txEl>
                                              <p:pRg st="9" end="9"/>
                                            </p:txEl>
                                          </p:spTgt>
                                        </p:tgtEl>
                                        <p:attrNameLst>
                                          <p:attrName>style.visibility</p:attrName>
                                        </p:attrNameLst>
                                      </p:cBhvr>
                                      <p:to>
                                        <p:strVal val="visible"/>
                                      </p:to>
                                    </p:set>
                                    <p:anim calcmode="lin" valueType="num">
                                      <p:cBhvr additive="base">
                                        <p:cTn id="27" dur="500" fill="hold"/>
                                        <p:tgtEl>
                                          <p:spTgt spid="222">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2">
                                            <p:txEl>
                                              <p:pRg st="10" end="10"/>
                                            </p:txEl>
                                          </p:spTgt>
                                        </p:tgtEl>
                                        <p:attrNameLst>
                                          <p:attrName>style.visibility</p:attrName>
                                        </p:attrNameLst>
                                      </p:cBhvr>
                                      <p:to>
                                        <p:strVal val="visible"/>
                                      </p:to>
                                    </p:set>
                                    <p:animEffect transition="in" filter="fade">
                                      <p:cBhvr>
                                        <p:cTn id="33" dur="500"/>
                                        <p:tgtEl>
                                          <p:spTgt spid="222">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GB" dirty="0"/>
              <a:t>Postrenal-AKI. 5% of Cases</a:t>
            </a:r>
            <a:endParaRPr dirty="0"/>
          </a:p>
        </p:txBody>
      </p:sp>
      <p:sp>
        <p:nvSpPr>
          <p:cNvPr id="222" name="Google Shape;222;p14"/>
          <p:cNvSpPr txBox="1">
            <a:spLocks noGrp="1"/>
          </p:cNvSpPr>
          <p:nvPr>
            <p:ph type="body" idx="1"/>
          </p:nvPr>
        </p:nvSpPr>
        <p:spPr>
          <a:xfrm>
            <a:off x="38582" y="1117600"/>
            <a:ext cx="11315218" cy="5059363"/>
          </a:xfrm>
          <a:prstGeom prst="rect">
            <a:avLst/>
          </a:prstGeom>
          <a:noFill/>
          <a:ln>
            <a:noFill/>
          </a:ln>
        </p:spPr>
        <p:txBody>
          <a:bodyPr spcFirstLastPara="1" wrap="square" lIns="91425" tIns="45700" rIns="91425" bIns="45700" anchor="t" anchorCtr="0">
            <a:normAutofit/>
          </a:bodyPr>
          <a:lstStyle/>
          <a:p>
            <a:pPr marL="0" indent="0">
              <a:buNone/>
            </a:pPr>
            <a:r>
              <a:rPr lang="en-CA" sz="1900" b="1" i="1" dirty="0">
                <a:solidFill>
                  <a:srgbClr val="FF0000"/>
                </a:solidFill>
              </a:rPr>
              <a:t>Let’s study the numbers!!</a:t>
            </a:r>
          </a:p>
          <a:p>
            <a:pPr marL="0" indent="0">
              <a:buNone/>
            </a:pPr>
            <a:r>
              <a:rPr lang="en-CA" sz="1900" b="1" i="1" dirty="0"/>
              <a:t>Early Stage</a:t>
            </a:r>
            <a:r>
              <a:rPr lang="en-CA" sz="1900" dirty="0"/>
              <a:t>: Function of </a:t>
            </a:r>
            <a:r>
              <a:rPr lang="en-CA" sz="1900" u="sng" dirty="0"/>
              <a:t>tubule intact </a:t>
            </a:r>
            <a:r>
              <a:rPr lang="en-CA" sz="1900" dirty="0"/>
              <a:t>(</a:t>
            </a:r>
            <a:r>
              <a:rPr lang="en-CA" sz="1900" dirty="0" err="1"/>
              <a:t>FE</a:t>
            </a:r>
            <a:r>
              <a:rPr lang="en-CA" sz="1900" baseline="-25000" dirty="0" err="1"/>
              <a:t>Na</a:t>
            </a:r>
            <a:r>
              <a:rPr lang="en-CA" sz="1900" dirty="0"/>
              <a:t> &lt;1%; urine </a:t>
            </a:r>
            <a:r>
              <a:rPr lang="en-CA" sz="1900" dirty="0" err="1"/>
              <a:t>Osm</a:t>
            </a:r>
            <a:r>
              <a:rPr lang="en-CA" sz="1900" dirty="0"/>
              <a:t> &gt;500)</a:t>
            </a:r>
          </a:p>
          <a:p>
            <a:pPr marL="285750" indent="-285750">
              <a:buFont typeface="Arial" panose="020B0604020202020204" pitchFamily="34" charset="0"/>
              <a:buChar char="•"/>
            </a:pPr>
            <a:r>
              <a:rPr lang="en-CA" sz="1900" dirty="0"/>
              <a:t>↑ tubular pressure “forces” urea into blood = </a:t>
            </a:r>
            <a:r>
              <a:rPr lang="en-CA" sz="1900" b="1" dirty="0"/>
              <a:t>↑ BUN/Cr ratio</a:t>
            </a:r>
          </a:p>
          <a:p>
            <a:pPr marL="285750" indent="-285750">
              <a:buFont typeface="Arial" panose="020B0604020202020204" pitchFamily="34" charset="0"/>
              <a:buChar char="•"/>
            </a:pPr>
            <a:r>
              <a:rPr lang="en-CA" sz="1900" dirty="0"/>
              <a:t>Resembles </a:t>
            </a:r>
            <a:r>
              <a:rPr lang="en-CA" sz="1900" b="1" dirty="0"/>
              <a:t>Prerenal</a:t>
            </a:r>
          </a:p>
          <a:p>
            <a:pPr marL="0" indent="0">
              <a:spcBef>
                <a:spcPts val="0"/>
              </a:spcBef>
              <a:buNone/>
            </a:pPr>
            <a:endParaRPr lang="en-CA" sz="1900" b="1" i="1" dirty="0"/>
          </a:p>
          <a:p>
            <a:pPr marL="0" indent="0">
              <a:spcBef>
                <a:spcPts val="0"/>
              </a:spcBef>
              <a:buNone/>
            </a:pPr>
            <a:r>
              <a:rPr lang="en-CA" sz="1900" b="1" i="1" dirty="0"/>
              <a:t>Late Stage</a:t>
            </a:r>
            <a:r>
              <a:rPr lang="en-CA" sz="1900" dirty="0"/>
              <a:t>: Long standing obstruction leads to </a:t>
            </a:r>
            <a:r>
              <a:rPr lang="en-CA" sz="1900" u="sng" dirty="0"/>
              <a:t>tubular damage </a:t>
            </a:r>
            <a:r>
              <a:rPr lang="en-CA" sz="1900" dirty="0"/>
              <a:t>(</a:t>
            </a:r>
            <a:r>
              <a:rPr lang="en-CA" sz="1900" dirty="0" err="1"/>
              <a:t>FE</a:t>
            </a:r>
            <a:r>
              <a:rPr lang="en-CA" sz="1900" baseline="-25000" dirty="0" err="1"/>
              <a:t>Na</a:t>
            </a:r>
            <a:r>
              <a:rPr lang="en-CA" sz="1900" dirty="0"/>
              <a:t> &gt;2%; urine </a:t>
            </a:r>
            <a:r>
              <a:rPr lang="en-CA" sz="1900" dirty="0" err="1"/>
              <a:t>Osm</a:t>
            </a:r>
            <a:r>
              <a:rPr lang="en-CA" sz="1900" dirty="0"/>
              <a:t> &lt;350).</a:t>
            </a:r>
          </a:p>
          <a:p>
            <a:pPr marL="285750" indent="-285750">
              <a:buFont typeface="Arial" panose="020B0604020202020204" pitchFamily="34" charset="0"/>
              <a:buChar char="•"/>
            </a:pPr>
            <a:r>
              <a:rPr lang="en-CA" sz="1900" dirty="0"/>
              <a:t>↓ reabsorption of BUN, H</a:t>
            </a:r>
            <a:r>
              <a:rPr lang="en-CA" sz="1900" baseline="-25000" dirty="0"/>
              <a:t>2</a:t>
            </a:r>
            <a:r>
              <a:rPr lang="en-CA" sz="1900" dirty="0"/>
              <a:t>O Na</a:t>
            </a:r>
            <a:r>
              <a:rPr lang="en-CA" sz="1900" baseline="30000" dirty="0"/>
              <a:t>+</a:t>
            </a:r>
            <a:r>
              <a:rPr lang="en-CA" sz="1900" dirty="0"/>
              <a:t> (i.e., requires an intact tubule) = </a:t>
            </a:r>
            <a:r>
              <a:rPr lang="en-CA" sz="1900" b="1" dirty="0">
                <a:sym typeface="Wingdings" pitchFamily="2" charset="2"/>
              </a:rPr>
              <a:t>↓ BUN/Cr ration </a:t>
            </a:r>
            <a:r>
              <a:rPr lang="en-CA" sz="1900" dirty="0">
                <a:sym typeface="Wingdings" pitchFamily="2" charset="2"/>
              </a:rPr>
              <a:t>and U Na</a:t>
            </a:r>
            <a:r>
              <a:rPr lang="en-CA" sz="1900" baseline="30000" dirty="0">
                <a:sym typeface="Wingdings" pitchFamily="2" charset="2"/>
              </a:rPr>
              <a:t>+</a:t>
            </a:r>
            <a:r>
              <a:rPr lang="en-CA" sz="1900" dirty="0">
                <a:sym typeface="Wingdings" pitchFamily="2" charset="2"/>
              </a:rPr>
              <a:t> &gt;40</a:t>
            </a:r>
            <a:endParaRPr lang="en-CA" sz="1900" dirty="0"/>
          </a:p>
          <a:p>
            <a:pPr marL="285750" indent="-285750">
              <a:buFont typeface="Arial" panose="020B0604020202020204" pitchFamily="34" charset="0"/>
              <a:buChar char="•"/>
            </a:pPr>
            <a:r>
              <a:rPr lang="en-CA" sz="1900" dirty="0"/>
              <a:t>Inability to concentrate urine</a:t>
            </a:r>
            <a:r>
              <a:rPr lang="en-CA" sz="1900" dirty="0">
                <a:sym typeface="Wingdings" panose="05000000000000000000" pitchFamily="2" charset="2"/>
              </a:rPr>
              <a:t> Resembles </a:t>
            </a:r>
            <a:r>
              <a:rPr lang="en-CA" sz="1900" b="1" dirty="0">
                <a:sym typeface="Wingdings" panose="05000000000000000000" pitchFamily="2" charset="2"/>
              </a:rPr>
              <a:t>Intrarenal </a:t>
            </a:r>
            <a:endParaRPr lang="en-CA" sz="1900" dirty="0"/>
          </a:p>
          <a:p>
            <a:pPr marL="228600" lvl="0" indent="-76200" algn="l" rtl="0">
              <a:lnSpc>
                <a:spcPct val="150000"/>
              </a:lnSpc>
              <a:spcBef>
                <a:spcPts val="0"/>
              </a:spcBef>
              <a:spcAft>
                <a:spcPts val="0"/>
              </a:spcAft>
              <a:buClr>
                <a:srgbClr val="262626"/>
              </a:buClr>
              <a:buSzPts val="2400"/>
              <a:buFont typeface="Noto Sans Symbols"/>
              <a:buNone/>
            </a:pPr>
            <a:endParaRPr sz="2400"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2" name="Picture 1">
            <a:extLst>
              <a:ext uri="{FF2B5EF4-FFF2-40B4-BE49-F238E27FC236}">
                <a16:creationId xmlns:a16="http://schemas.microsoft.com/office/drawing/2014/main" id="{F72A78D8-CEAF-159B-9FBE-A85F2D45E418}"/>
              </a:ext>
            </a:extLst>
          </p:cNvPr>
          <p:cNvPicPr>
            <a:picLocks noChangeAspect="1"/>
          </p:cNvPicPr>
          <p:nvPr/>
        </p:nvPicPr>
        <p:blipFill>
          <a:blip r:embed="rId3"/>
          <a:stretch>
            <a:fillRect/>
          </a:stretch>
        </p:blipFill>
        <p:spPr>
          <a:xfrm>
            <a:off x="9537539" y="12699"/>
            <a:ext cx="2615879" cy="2917711"/>
          </a:xfrm>
          <a:prstGeom prst="rect">
            <a:avLst/>
          </a:prstGeom>
        </p:spPr>
      </p:pic>
      <p:graphicFrame>
        <p:nvGraphicFramePr>
          <p:cNvPr id="3" name="Table 2">
            <a:extLst>
              <a:ext uri="{FF2B5EF4-FFF2-40B4-BE49-F238E27FC236}">
                <a16:creationId xmlns:a16="http://schemas.microsoft.com/office/drawing/2014/main" id="{0665875D-F905-A43F-F646-CE8F5F4B0A05}"/>
              </a:ext>
            </a:extLst>
          </p:cNvPr>
          <p:cNvGraphicFramePr>
            <a:graphicFrameLocks noGrp="1"/>
          </p:cNvGraphicFramePr>
          <p:nvPr>
            <p:extLst>
              <p:ext uri="{D42A27DB-BD31-4B8C-83A1-F6EECF244321}">
                <p14:modId xmlns:p14="http://schemas.microsoft.com/office/powerpoint/2010/main" val="2233866808"/>
              </p:ext>
            </p:extLst>
          </p:nvPr>
        </p:nvGraphicFramePr>
        <p:xfrm>
          <a:off x="438391" y="4034690"/>
          <a:ext cx="10515600" cy="2326025"/>
        </p:xfrm>
        <a:graphic>
          <a:graphicData uri="http://schemas.openxmlformats.org/drawingml/2006/table">
            <a:tbl>
              <a:tblPr firstRow="1" bandRow="1">
                <a:tableStyleId>{2D5ABB26-0587-4C30-8999-92F81FD0307C}</a:tableStyleId>
              </a:tblPr>
              <a:tblGrid>
                <a:gridCol w="1732005">
                  <a:extLst>
                    <a:ext uri="{9D8B030D-6E8A-4147-A177-3AD203B41FA5}">
                      <a16:colId xmlns:a16="http://schemas.microsoft.com/office/drawing/2014/main" val="1405326394"/>
                    </a:ext>
                  </a:extLst>
                </a:gridCol>
                <a:gridCol w="2100649">
                  <a:extLst>
                    <a:ext uri="{9D8B030D-6E8A-4147-A177-3AD203B41FA5}">
                      <a16:colId xmlns:a16="http://schemas.microsoft.com/office/drawing/2014/main" val="1637246021"/>
                    </a:ext>
                  </a:extLst>
                </a:gridCol>
                <a:gridCol w="2174789">
                  <a:extLst>
                    <a:ext uri="{9D8B030D-6E8A-4147-A177-3AD203B41FA5}">
                      <a16:colId xmlns:a16="http://schemas.microsoft.com/office/drawing/2014/main" val="414203761"/>
                    </a:ext>
                  </a:extLst>
                </a:gridCol>
                <a:gridCol w="2298357">
                  <a:extLst>
                    <a:ext uri="{9D8B030D-6E8A-4147-A177-3AD203B41FA5}">
                      <a16:colId xmlns:a16="http://schemas.microsoft.com/office/drawing/2014/main" val="2758592048"/>
                    </a:ext>
                  </a:extLst>
                </a:gridCol>
                <a:gridCol w="2209800">
                  <a:extLst>
                    <a:ext uri="{9D8B030D-6E8A-4147-A177-3AD203B41FA5}">
                      <a16:colId xmlns:a16="http://schemas.microsoft.com/office/drawing/2014/main" val="1508606273"/>
                    </a:ext>
                  </a:extLst>
                </a:gridCol>
              </a:tblGrid>
              <a:tr h="652750">
                <a:tc>
                  <a:txBody>
                    <a:bodyPr/>
                    <a:lstStyle/>
                    <a:p>
                      <a:pPr algn="l"/>
                      <a:r>
                        <a:rPr lang="en-US" b="1" dirty="0"/>
                        <a:t>Types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Urine Osmolality (</a:t>
                      </a:r>
                      <a:r>
                        <a:rPr lang="en-US" b="1" dirty="0" err="1"/>
                        <a:t>mOsm</a:t>
                      </a:r>
                      <a:r>
                        <a:rPr lang="en-US" b="1" dirty="0"/>
                        <a:t>/Kg)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Urine Na</a:t>
                      </a:r>
                      <a:r>
                        <a:rPr lang="en-US" b="1" baseline="30000" dirty="0"/>
                        <a:t>+</a:t>
                      </a:r>
                      <a:r>
                        <a:rPr lang="en-US" b="1" baseline="0" dirty="0"/>
                        <a:t> (mEq/L)</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t>Fe</a:t>
                      </a:r>
                      <a:r>
                        <a:rPr lang="en-US" b="1" baseline="-25000" dirty="0" err="1"/>
                        <a:t>Na</a:t>
                      </a:r>
                      <a:endParaRPr lang="en-US" b="1" baseline="-25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Serum BUN/Cr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872603"/>
                  </a:ext>
                </a:extLst>
              </a:tr>
              <a:tr h="577713">
                <a:tc>
                  <a:txBody>
                    <a:bodyPr/>
                    <a:lstStyle/>
                    <a:p>
                      <a:pPr algn="l"/>
                      <a:r>
                        <a:rPr lang="en-US" b="1" dirty="0">
                          <a:solidFill>
                            <a:schemeClr val="tx1"/>
                          </a:solidFill>
                        </a:rPr>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&gt;500 (50-1200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&lt;20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6616361"/>
                  </a:ext>
                </a:extLst>
              </a:tr>
              <a:tr h="547781">
                <a:tc>
                  <a:txBody>
                    <a:bodyPr/>
                    <a:lstStyle/>
                    <a:p>
                      <a:pPr algn="l"/>
                      <a:r>
                        <a:rPr lang="en-US" b="1" dirty="0"/>
                        <a:t>Postrenal (early)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&gt;500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&lt;20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&gt;20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766293"/>
                  </a:ext>
                </a:extLst>
              </a:tr>
              <a:tr h="547781">
                <a:tc>
                  <a:txBody>
                    <a:bodyPr/>
                    <a:lstStyle/>
                    <a:p>
                      <a:pPr algn="l"/>
                      <a:r>
                        <a:rPr lang="en-US" b="1" dirty="0"/>
                        <a:t>Postrenal (late)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&lt;350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&gt;40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&gt;2%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&lt;15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8909100"/>
                  </a:ext>
                </a:extLst>
              </a:tr>
            </a:tbl>
          </a:graphicData>
        </a:graphic>
      </p:graphicFrame>
    </p:spTree>
    <p:extLst>
      <p:ext uri="{BB962C8B-B14F-4D97-AF65-F5344CB8AC3E}">
        <p14:creationId xmlns:p14="http://schemas.microsoft.com/office/powerpoint/2010/main" val="62271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Phases of AKI </a:t>
            </a:r>
            <a:endParaRPr dirty="0"/>
          </a:p>
        </p:txBody>
      </p:sp>
      <p:sp>
        <p:nvSpPr>
          <p:cNvPr id="222" name="Google Shape;222;p14"/>
          <p:cNvSpPr txBox="1">
            <a:spLocks noGrp="1"/>
          </p:cNvSpPr>
          <p:nvPr>
            <p:ph type="body" idx="1"/>
          </p:nvPr>
        </p:nvSpPr>
        <p:spPr>
          <a:xfrm>
            <a:off x="838200" y="1282700"/>
            <a:ext cx="10515600" cy="4894263"/>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0"/>
              </a:spcBef>
              <a:spcAft>
                <a:spcPts val="0"/>
              </a:spcAft>
              <a:buClr>
                <a:srgbClr val="262626"/>
              </a:buClr>
              <a:buSzPct val="100000"/>
              <a:buFont typeface="Calibri"/>
              <a:buAutoNum type="arabicPeriod"/>
            </a:pPr>
            <a:r>
              <a:rPr lang="en-GB" sz="1800" b="1" dirty="0"/>
              <a:t> </a:t>
            </a:r>
            <a:r>
              <a:rPr lang="en-GB" sz="1800" b="1" u="sng" dirty="0"/>
              <a:t>Initial Injury/Inciting event:</a:t>
            </a:r>
            <a:r>
              <a:rPr lang="en-GB" sz="1800" b="1" dirty="0"/>
              <a:t> </a:t>
            </a:r>
            <a:r>
              <a:rPr lang="en-GB" sz="1800" dirty="0"/>
              <a:t>Hours to days</a:t>
            </a:r>
          </a:p>
          <a:p>
            <a:pPr lvl="1" indent="-457200">
              <a:lnSpc>
                <a:spcPct val="100000"/>
              </a:lnSpc>
              <a:spcBef>
                <a:spcPts val="0"/>
              </a:spcBef>
              <a:buSzPct val="100000"/>
            </a:pPr>
            <a:r>
              <a:rPr lang="en-GB" dirty="0"/>
              <a:t>Symptoms of underlying illness </a:t>
            </a:r>
          </a:p>
          <a:p>
            <a:pPr lvl="1" indent="-457200">
              <a:lnSpc>
                <a:spcPct val="100000"/>
              </a:lnSpc>
              <a:spcBef>
                <a:spcPts val="0"/>
              </a:spcBef>
              <a:buSzPct val="100000"/>
            </a:pPr>
            <a:r>
              <a:rPr lang="en-GB" dirty="0"/>
              <a:t>Slight decline in urine output with a subtle rise in BUN</a:t>
            </a:r>
            <a:r>
              <a:rPr lang="en-GB" dirty="0">
                <a:sym typeface="Wingdings" panose="05000000000000000000" pitchFamily="2" charset="2"/>
              </a:rPr>
              <a:t> may be explained by reduced blood flow and GFR</a:t>
            </a:r>
            <a:endParaRPr lang="en-GB" dirty="0"/>
          </a:p>
          <a:p>
            <a:pPr marL="457200" lvl="0" indent="-457200" algn="l" rtl="0">
              <a:lnSpc>
                <a:spcPct val="100000"/>
              </a:lnSpc>
              <a:spcBef>
                <a:spcPts val="1000"/>
              </a:spcBef>
              <a:spcAft>
                <a:spcPts val="0"/>
              </a:spcAft>
              <a:buClr>
                <a:srgbClr val="262626"/>
              </a:buClr>
              <a:buSzPct val="100000"/>
              <a:buFont typeface="Calibri"/>
              <a:buAutoNum type="arabicPeriod"/>
            </a:pPr>
            <a:r>
              <a:rPr lang="en-GB" sz="1800" b="1" u="sng" dirty="0"/>
              <a:t>Oliguric or anuric phase:</a:t>
            </a:r>
            <a:r>
              <a:rPr lang="en-GB" sz="1800" dirty="0"/>
              <a:t>1-3 weeks: </a:t>
            </a:r>
          </a:p>
          <a:p>
            <a:pPr lvl="1" indent="-457200">
              <a:lnSpc>
                <a:spcPct val="100000"/>
              </a:lnSpc>
              <a:spcBef>
                <a:spcPts val="0"/>
              </a:spcBef>
              <a:buSzPct val="100000"/>
            </a:pPr>
            <a:r>
              <a:rPr lang="en-GB" dirty="0"/>
              <a:t>Progressive deterioration of kidney function</a:t>
            </a:r>
          </a:p>
          <a:p>
            <a:pPr lvl="1" indent="-457200">
              <a:lnSpc>
                <a:spcPct val="100000"/>
              </a:lnSpc>
              <a:spcBef>
                <a:spcPts val="0"/>
              </a:spcBef>
              <a:buSzPct val="100000"/>
            </a:pPr>
            <a:r>
              <a:rPr lang="en-GB" dirty="0"/>
              <a:t>Low urine output (oliguria) and increased retention of urea and creatinine (</a:t>
            </a:r>
            <a:r>
              <a:rPr lang="en-GB" dirty="0" err="1"/>
              <a:t>azotemia</a:t>
            </a:r>
            <a:r>
              <a:rPr lang="en-GB" dirty="0"/>
              <a:t>)</a:t>
            </a:r>
          </a:p>
          <a:p>
            <a:pPr lvl="1" indent="-457200">
              <a:lnSpc>
                <a:spcPct val="100000"/>
              </a:lnSpc>
              <a:spcBef>
                <a:spcPts val="0"/>
              </a:spcBef>
              <a:buSzPct val="100000"/>
            </a:pPr>
            <a:r>
              <a:rPr lang="en-GB" dirty="0"/>
              <a:t>Complications: </a:t>
            </a:r>
            <a:r>
              <a:rPr lang="en-GB" b="1" dirty="0"/>
              <a:t>Hyperkalaemia, metabolic acidosis and uraemia symptoms </a:t>
            </a:r>
            <a:endParaRPr lang="en-GB" dirty="0"/>
          </a:p>
          <a:p>
            <a:pPr marL="457200" lvl="0" indent="-457200" algn="l" rtl="0">
              <a:lnSpc>
                <a:spcPct val="100000"/>
              </a:lnSpc>
              <a:spcBef>
                <a:spcPts val="1000"/>
              </a:spcBef>
              <a:spcAft>
                <a:spcPts val="0"/>
              </a:spcAft>
              <a:buClr>
                <a:srgbClr val="262626"/>
              </a:buClr>
              <a:buSzPct val="100000"/>
              <a:buFont typeface="Calibri"/>
              <a:buAutoNum type="arabicPeriod"/>
            </a:pPr>
            <a:r>
              <a:rPr lang="en-GB" sz="1800" b="1" u="sng" dirty="0" err="1"/>
              <a:t>Polyuric</a:t>
            </a:r>
            <a:r>
              <a:rPr lang="en-GB" sz="1800" b="1" u="sng" dirty="0"/>
              <a:t>/diuretic phase: </a:t>
            </a:r>
            <a:r>
              <a:rPr lang="en-GB" sz="1800" dirty="0"/>
              <a:t>Around 2 weeks: </a:t>
            </a:r>
          </a:p>
          <a:p>
            <a:pPr lvl="1" indent="-457200">
              <a:lnSpc>
                <a:spcPct val="100000"/>
              </a:lnSpc>
              <a:spcBef>
                <a:spcPts val="1000"/>
              </a:spcBef>
              <a:buSzPct val="100000"/>
            </a:pPr>
            <a:r>
              <a:rPr lang="en-GB" dirty="0"/>
              <a:t>Glomerular function has returned – increased urine production BUT the tubules take a little longer to heal = increased filtration but no reabsorption recovery = </a:t>
            </a:r>
            <a:r>
              <a:rPr lang="en-GB" b="1" dirty="0"/>
              <a:t>polyuria – risk of electrolytes loss (</a:t>
            </a:r>
            <a:r>
              <a:rPr lang="en-GB" b="1" dirty="0" err="1"/>
              <a:t>hypokalemia</a:t>
            </a:r>
            <a:r>
              <a:rPr lang="en-GB" b="1" dirty="0"/>
              <a:t>) and dehydration </a:t>
            </a:r>
            <a:endParaRPr lang="en-GB" dirty="0"/>
          </a:p>
          <a:p>
            <a:pPr marL="457200" lvl="0" indent="-457200" algn="l" rtl="0">
              <a:lnSpc>
                <a:spcPct val="100000"/>
              </a:lnSpc>
              <a:spcBef>
                <a:spcPts val="1000"/>
              </a:spcBef>
              <a:spcAft>
                <a:spcPts val="0"/>
              </a:spcAft>
              <a:buClr>
                <a:srgbClr val="262626"/>
              </a:buClr>
              <a:buSzPct val="100000"/>
              <a:buFont typeface="Calibri"/>
              <a:buAutoNum type="arabicPeriod"/>
            </a:pPr>
            <a:r>
              <a:rPr lang="en-GB" sz="1800" b="1" u="sng" dirty="0"/>
              <a:t>Recovery: </a:t>
            </a:r>
            <a:r>
              <a:rPr lang="en-GB" sz="1800" dirty="0"/>
              <a:t>months to years: </a:t>
            </a:r>
          </a:p>
          <a:p>
            <a:pPr lvl="1" indent="-457200">
              <a:lnSpc>
                <a:spcPct val="100000"/>
              </a:lnSpc>
              <a:buSzPct val="100000"/>
            </a:pPr>
            <a:r>
              <a:rPr lang="en-GB" dirty="0"/>
              <a:t>Kidney function and urine production fully back to normal </a:t>
            </a:r>
          </a:p>
          <a:p>
            <a:pPr lvl="1" indent="-457200">
              <a:lnSpc>
                <a:spcPct val="100000"/>
              </a:lnSpc>
              <a:buSzPct val="100000"/>
            </a:pPr>
            <a:r>
              <a:rPr lang="en-GB" dirty="0"/>
              <a:t>Slowly creatinine and BUN levels return to normal </a:t>
            </a:r>
          </a:p>
          <a:p>
            <a:pPr marL="228600" lvl="0" indent="-76200" algn="l" rtl="0">
              <a:lnSpc>
                <a:spcPct val="150000"/>
              </a:lnSpc>
              <a:spcBef>
                <a:spcPts val="0"/>
              </a:spcBef>
              <a:spcAft>
                <a:spcPts val="0"/>
              </a:spcAft>
              <a:buClr>
                <a:srgbClr val="262626"/>
              </a:buClr>
              <a:buSzPts val="2400"/>
              <a:buFont typeface="Noto Sans Symbols"/>
              <a:buNone/>
            </a:pPr>
            <a:endParaRPr sz="1800"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Tree>
    <p:extLst>
      <p:ext uri="{BB962C8B-B14F-4D97-AF65-F5344CB8AC3E}">
        <p14:creationId xmlns:p14="http://schemas.microsoft.com/office/powerpoint/2010/main" val="9550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2">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2">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GB" dirty="0"/>
              <a:t>Chronic Kidney Disease- NB for PBL</a:t>
            </a:r>
            <a:endParaRPr dirty="0"/>
          </a:p>
        </p:txBody>
      </p:sp>
      <p:sp>
        <p:nvSpPr>
          <p:cNvPr id="222" name="Google Shape;222;p14"/>
          <p:cNvSpPr txBox="1">
            <a:spLocks noGrp="1"/>
          </p:cNvSpPr>
          <p:nvPr>
            <p:ph type="body" idx="1"/>
          </p:nvPr>
        </p:nvSpPr>
        <p:spPr>
          <a:xfrm>
            <a:off x="0" y="1223010"/>
            <a:ext cx="12185242" cy="4953953"/>
          </a:xfrm>
          <a:prstGeom prst="rect">
            <a:avLst/>
          </a:prstGeom>
          <a:noFill/>
          <a:ln>
            <a:noFill/>
          </a:ln>
        </p:spPr>
        <p:txBody>
          <a:bodyPr spcFirstLastPara="1" wrap="square" lIns="91425" tIns="45700" rIns="91425" bIns="45700" anchor="t" anchorCtr="0">
            <a:normAutofit/>
          </a:bodyPr>
          <a:lstStyle/>
          <a:p>
            <a:pPr marL="0" lvl="0" indent="-76200" algn="l" rtl="0">
              <a:lnSpc>
                <a:spcPct val="100000"/>
              </a:lnSpc>
              <a:spcBef>
                <a:spcPts val="0"/>
              </a:spcBef>
              <a:spcAft>
                <a:spcPts val="0"/>
              </a:spcAft>
              <a:buClr>
                <a:srgbClr val="262626"/>
              </a:buClr>
              <a:buSzPts val="2400"/>
              <a:buFont typeface="Noto Sans Symbols"/>
              <a:buNone/>
            </a:pPr>
            <a:r>
              <a:rPr lang="en-GB" sz="1800" dirty="0">
                <a:effectLst/>
                <a:latin typeface="Calibri" panose="020F0502020204030204" pitchFamily="34" charset="0"/>
                <a:ea typeface="Calibri" panose="020F0502020204030204" pitchFamily="34" charset="0"/>
                <a:cs typeface="Calibri" panose="020F0502020204030204" pitchFamily="34" charset="0"/>
              </a:rPr>
              <a:t>Definition: CKD is the progressive and </a:t>
            </a:r>
            <a:r>
              <a:rPr lang="en-GB" sz="1800" b="1" dirty="0">
                <a:effectLst/>
                <a:latin typeface="Calibri" panose="020F0502020204030204" pitchFamily="34" charset="0"/>
                <a:ea typeface="Calibri" panose="020F0502020204030204" pitchFamily="34" charset="0"/>
                <a:cs typeface="Calibri" panose="020F0502020204030204" pitchFamily="34" charset="0"/>
              </a:rPr>
              <a:t>irreversibl</a:t>
            </a:r>
            <a:r>
              <a:rPr lang="en-GB" sz="1800" dirty="0">
                <a:effectLst/>
                <a:latin typeface="Calibri" panose="020F0502020204030204" pitchFamily="34" charset="0"/>
                <a:ea typeface="Calibri" panose="020F0502020204030204" pitchFamily="34" charset="0"/>
                <a:cs typeface="Calibri" panose="020F0502020204030204" pitchFamily="34" charset="0"/>
              </a:rPr>
              <a:t>e loss of kidney function. A GFR less </a:t>
            </a:r>
            <a:r>
              <a:rPr lang="en-GB" sz="1800" b="1" dirty="0">
                <a:effectLst/>
                <a:latin typeface="Calibri" panose="020F0502020204030204" pitchFamily="34" charset="0"/>
                <a:ea typeface="Calibri" panose="020F0502020204030204" pitchFamily="34" charset="0"/>
                <a:cs typeface="Calibri" panose="020F0502020204030204" pitchFamily="34" charset="0"/>
              </a:rPr>
              <a:t>60ml/min/1.73m</a:t>
            </a:r>
            <a:r>
              <a:rPr lang="en-GB" sz="1800" b="1" baseline="30000" dirty="0">
                <a:effectLst/>
                <a:latin typeface="Calibri" panose="020F0502020204030204" pitchFamily="34" charset="0"/>
                <a:ea typeface="Calibri" panose="020F0502020204030204" pitchFamily="34" charset="0"/>
                <a:cs typeface="Calibri" panose="020F0502020204030204" pitchFamily="34" charset="0"/>
              </a:rPr>
              <a:t>2</a:t>
            </a:r>
            <a:r>
              <a:rPr lang="en-GB" sz="1800" dirty="0">
                <a:effectLst/>
                <a:latin typeface="Calibri" panose="020F0502020204030204" pitchFamily="34" charset="0"/>
                <a:ea typeface="Calibri" panose="020F0502020204030204" pitchFamily="34" charset="0"/>
                <a:cs typeface="Calibri" panose="020F0502020204030204" pitchFamily="34" charset="0"/>
              </a:rPr>
              <a:t> for </a:t>
            </a:r>
            <a:r>
              <a:rPr lang="en-GB" sz="1800" dirty="0">
                <a:latin typeface="Calibri" panose="020F0502020204030204" pitchFamily="34" charset="0"/>
                <a:ea typeface="Calibri" panose="020F0502020204030204" pitchFamily="34" charset="0"/>
                <a:cs typeface="Calibri" panose="020F0502020204030204" pitchFamily="34" charset="0"/>
              </a:rPr>
              <a:t>at </a:t>
            </a:r>
            <a:r>
              <a:rPr lang="en-GB" sz="1800" b="1" dirty="0">
                <a:latin typeface="Calibri" panose="020F0502020204030204" pitchFamily="34" charset="0"/>
                <a:ea typeface="Calibri" panose="020F0502020204030204" pitchFamily="34" charset="0"/>
                <a:cs typeface="Calibri" panose="020F0502020204030204" pitchFamily="34" charset="0"/>
              </a:rPr>
              <a:t>least </a:t>
            </a:r>
            <a:r>
              <a:rPr lang="en-GB" sz="1800" b="1" dirty="0">
                <a:effectLst/>
                <a:latin typeface="Calibri" panose="020F0502020204030204" pitchFamily="34" charset="0"/>
                <a:ea typeface="Calibri" panose="020F0502020204030204" pitchFamily="34" charset="0"/>
                <a:cs typeface="Calibri" panose="020F0502020204030204" pitchFamily="34" charset="0"/>
              </a:rPr>
              <a:t>3 months</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a:latin typeface="Calibri" panose="020F0502020204030204" pitchFamily="34" charset="0"/>
                <a:ea typeface="Calibri" panose="020F0502020204030204" pitchFamily="34" charset="0"/>
                <a:cs typeface="Calibri" panose="020F0502020204030204" pitchFamily="34" charset="0"/>
              </a:rPr>
              <a:t>from any cause and/or albumuria is required for diagnosis. In stages 1-3, kidney function doesn’t/very gradually declines with time and generally these patients don’t die as a direct result of kidney disease</a:t>
            </a:r>
            <a:endParaRPr sz="1800" dirty="0">
              <a:latin typeface="Calibri" panose="020F0502020204030204" pitchFamily="34" charset="0"/>
              <a:cs typeface="Calibri" panose="020F0502020204030204" pitchFamily="34" charset="0"/>
            </a:endParaRPr>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2" name="Picture 1">
            <a:extLst>
              <a:ext uri="{FF2B5EF4-FFF2-40B4-BE49-F238E27FC236}">
                <a16:creationId xmlns:a16="http://schemas.microsoft.com/office/drawing/2014/main" id="{8529DA6C-E2B5-A274-FF6D-304BCB7AC3AA}"/>
              </a:ext>
            </a:extLst>
          </p:cNvPr>
          <p:cNvPicPr>
            <a:picLocks noChangeAspect="1"/>
          </p:cNvPicPr>
          <p:nvPr/>
        </p:nvPicPr>
        <p:blipFill>
          <a:blip r:embed="rId3"/>
          <a:stretch>
            <a:fillRect/>
          </a:stretch>
        </p:blipFill>
        <p:spPr>
          <a:xfrm>
            <a:off x="5222007" y="2080260"/>
            <a:ext cx="6963235" cy="4202113"/>
          </a:xfrm>
          <a:prstGeom prst="rect">
            <a:avLst/>
          </a:prstGeom>
        </p:spPr>
      </p:pic>
      <p:sp>
        <p:nvSpPr>
          <p:cNvPr id="4" name="TextBox 3">
            <a:extLst>
              <a:ext uri="{FF2B5EF4-FFF2-40B4-BE49-F238E27FC236}">
                <a16:creationId xmlns:a16="http://schemas.microsoft.com/office/drawing/2014/main" id="{EAEC7284-0699-2E22-0972-083E9506644F}"/>
              </a:ext>
            </a:extLst>
          </p:cNvPr>
          <p:cNvSpPr txBox="1"/>
          <p:nvPr/>
        </p:nvSpPr>
        <p:spPr>
          <a:xfrm>
            <a:off x="6758" y="2601011"/>
            <a:ext cx="5125312" cy="1200329"/>
          </a:xfrm>
          <a:prstGeom prst="rect">
            <a:avLst/>
          </a:prstGeom>
          <a:noFill/>
        </p:spPr>
        <p:txBody>
          <a:bodyPr wrap="square">
            <a:spAutoFit/>
          </a:bodyPr>
          <a:lstStyle/>
          <a:p>
            <a:pPr lvl="0"/>
            <a:r>
              <a:rPr lang="en-GB" sz="1800" dirty="0">
                <a:latin typeface="Calibri" panose="020F0502020204030204" pitchFamily="34" charset="0"/>
                <a:ea typeface="Calibri" panose="020F0502020204030204" pitchFamily="34" charset="0"/>
                <a:cs typeface="Calibri" panose="020F0502020204030204" pitchFamily="34" charset="0"/>
              </a:rPr>
              <a:t>CKD is categorised according to GFR and ACR ration (Albumin: Creatinine). </a:t>
            </a:r>
          </a:p>
          <a:p>
            <a:pPr lvl="0"/>
            <a:r>
              <a:rPr lang="en-GB" sz="1800" dirty="0">
                <a:latin typeface="Calibri" panose="020F0502020204030204" pitchFamily="34" charset="0"/>
                <a:ea typeface="Calibri" panose="020F0502020204030204" pitchFamily="34" charset="0"/>
                <a:cs typeface="Calibri" panose="020F0502020204030204" pitchFamily="34" charset="0"/>
              </a:rPr>
              <a:t>Patients are required to reach at least </a:t>
            </a:r>
            <a:r>
              <a:rPr lang="en-GB" sz="1800" b="1" dirty="0">
                <a:solidFill>
                  <a:srgbClr val="FF0000"/>
                </a:solidFill>
                <a:latin typeface="Calibri" panose="020F0502020204030204" pitchFamily="34" charset="0"/>
                <a:ea typeface="Calibri" panose="020F0502020204030204" pitchFamily="34" charset="0"/>
                <a:cs typeface="Calibri" panose="020F0502020204030204" pitchFamily="34" charset="0"/>
              </a:rPr>
              <a:t>stage 3 </a:t>
            </a:r>
            <a:r>
              <a:rPr lang="en-GB" sz="1800" dirty="0">
                <a:latin typeface="Calibri" panose="020F0502020204030204" pitchFamily="34" charset="0"/>
                <a:ea typeface="Calibri" panose="020F0502020204030204" pitchFamily="34" charset="0"/>
                <a:cs typeface="Calibri" panose="020F0502020204030204" pitchFamily="34" charset="0"/>
              </a:rPr>
              <a:t>for CKD diagnosis.  </a:t>
            </a:r>
            <a:endParaRPr lang="en-IE"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6FEB185-04AB-8946-44A4-10BD3CC37554}"/>
              </a:ext>
            </a:extLst>
          </p:cNvPr>
          <p:cNvSpPr txBox="1"/>
          <p:nvPr/>
        </p:nvSpPr>
        <p:spPr>
          <a:xfrm>
            <a:off x="6758" y="3807824"/>
            <a:ext cx="6166484" cy="1754326"/>
          </a:xfrm>
          <a:prstGeom prst="rect">
            <a:avLst/>
          </a:prstGeom>
          <a:noFill/>
        </p:spPr>
        <p:txBody>
          <a:bodyPr wrap="square">
            <a:spAutoFit/>
          </a:bodyPr>
          <a:lstStyle/>
          <a:p>
            <a:r>
              <a:rPr lang="en-GB" b="1" dirty="0">
                <a:effectLst/>
                <a:latin typeface="Calibri" panose="020F0502020204030204" pitchFamily="34" charset="0"/>
                <a:ea typeface="Calibri" panose="020F0502020204030204" pitchFamily="34" charset="0"/>
                <a:cs typeface="Calibri" panose="020F0502020204030204" pitchFamily="34" charset="0"/>
              </a:rPr>
              <a:t>Stages</a:t>
            </a:r>
            <a:endParaRPr lang="en-I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Calibri" panose="020F0502020204030204" pitchFamily="34" charset="0"/>
              </a:rPr>
              <a:t>Stage 1: GFR &gt;90 but some kidney damage present</a:t>
            </a:r>
            <a:endParaRPr lang="en-I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Calibri" panose="020F0502020204030204" pitchFamily="34" charset="0"/>
              </a:rPr>
              <a:t>Stage 2: GFR 60-89</a:t>
            </a:r>
            <a:endParaRPr lang="en-I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Calibri" panose="020F0502020204030204" pitchFamily="34" charset="0"/>
              </a:rPr>
              <a:t>Stage 3: GFR 30-59</a:t>
            </a:r>
            <a:endParaRPr lang="en-I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Calibri" panose="020F0502020204030204" pitchFamily="34" charset="0"/>
              </a:rPr>
              <a:t>Stage 4: GFR 15-29</a:t>
            </a:r>
            <a:endParaRPr lang="en-I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Calibri" panose="020F0502020204030204" pitchFamily="34" charset="0"/>
              </a:rPr>
              <a:t>Stage 5: GFR &lt;15; end-stage renal disease - </a:t>
            </a:r>
            <a:r>
              <a:rPr lang="en-GB"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dialysis required</a:t>
            </a:r>
            <a:endParaRPr lang="en-IE"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19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Chronic Kidney Disease </a:t>
            </a:r>
            <a:endParaRPr dirty="0"/>
          </a:p>
        </p:txBody>
      </p:sp>
      <p:sp>
        <p:nvSpPr>
          <p:cNvPr id="222" name="Google Shape;222;p14"/>
          <p:cNvSpPr txBox="1">
            <a:spLocks noGrp="1"/>
          </p:cNvSpPr>
          <p:nvPr>
            <p:ph type="body" idx="1"/>
          </p:nvPr>
        </p:nvSpPr>
        <p:spPr>
          <a:xfrm>
            <a:off x="-6758" y="2073275"/>
            <a:ext cx="12185242" cy="4894263"/>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GB" sz="1800" b="1" dirty="0">
                <a:solidFill>
                  <a:srgbClr val="FF0000"/>
                </a:solidFill>
              </a:rPr>
              <a:t>Progression to ESKD</a:t>
            </a:r>
          </a:p>
          <a:p>
            <a:pPr marL="0" indent="0">
              <a:spcBef>
                <a:spcPts val="0"/>
              </a:spcBef>
              <a:buNone/>
            </a:pPr>
            <a:r>
              <a:rPr lang="en-GB" sz="1800" dirty="0"/>
              <a:t>CKD generally progresses to ESKD, but the </a:t>
            </a:r>
            <a:r>
              <a:rPr lang="en-GB" sz="1800" b="1" dirty="0">
                <a:solidFill>
                  <a:srgbClr val="FF0000"/>
                </a:solidFill>
              </a:rPr>
              <a:t>rate of progression </a:t>
            </a:r>
            <a:r>
              <a:rPr lang="en-GB" sz="1800" dirty="0"/>
              <a:t>can be </a:t>
            </a:r>
            <a:r>
              <a:rPr lang="en-GB" sz="1800" b="1" dirty="0">
                <a:solidFill>
                  <a:srgbClr val="FF0000"/>
                </a:solidFill>
              </a:rPr>
              <a:t>slow/rapid </a:t>
            </a:r>
            <a:r>
              <a:rPr lang="en-GB" sz="1800" dirty="0"/>
              <a:t>depending on the underlying nephropathy and blood pressure control. </a:t>
            </a:r>
          </a:p>
          <a:p>
            <a:pPr>
              <a:spcBef>
                <a:spcPts val="0"/>
              </a:spcBef>
            </a:pPr>
            <a:endParaRPr lang="en-GB" sz="1800" dirty="0"/>
          </a:p>
          <a:p>
            <a:pPr marL="285750" indent="-285750">
              <a:spcBef>
                <a:spcPts val="0"/>
              </a:spcBef>
              <a:buFont typeface="Arial" panose="020B0604020202020204" pitchFamily="34" charset="0"/>
              <a:buChar char="•"/>
            </a:pPr>
            <a:r>
              <a:rPr lang="en-GB" sz="1800" dirty="0"/>
              <a:t>Normal kidneys have 1 million nephrons. When kidneys are damaged, numerous nephrons are damaged and no longer function.</a:t>
            </a:r>
          </a:p>
          <a:p>
            <a:pPr marL="285750" indent="-285750">
              <a:spcBef>
                <a:spcPts val="0"/>
              </a:spcBef>
              <a:buFont typeface="Arial" panose="020B0604020202020204" pitchFamily="34" charset="0"/>
              <a:buChar char="•"/>
            </a:pPr>
            <a:r>
              <a:rPr lang="en-GB" sz="1800" dirty="0"/>
              <a:t>The remaining nephrons must filter more fluid to maintain </a:t>
            </a:r>
            <a:r>
              <a:rPr lang="en-GB" sz="1800" b="1" dirty="0">
                <a:solidFill>
                  <a:srgbClr val="FF0000"/>
                </a:solidFill>
              </a:rPr>
              <a:t>GFR</a:t>
            </a:r>
            <a:r>
              <a:rPr lang="en-GB" sz="1800" dirty="0">
                <a:sym typeface="Wingdings" panose="05000000000000000000" pitchFamily="2" charset="2"/>
              </a:rPr>
              <a:t> experience </a:t>
            </a:r>
            <a:r>
              <a:rPr lang="en-GB" sz="1800" b="1" dirty="0">
                <a:solidFill>
                  <a:srgbClr val="FF0000"/>
                </a:solidFill>
                <a:sym typeface="Wingdings" panose="05000000000000000000" pitchFamily="2" charset="2"/>
              </a:rPr>
              <a:t>hyperfiltration. </a:t>
            </a:r>
            <a:r>
              <a:rPr lang="en-GB" sz="1800" dirty="0">
                <a:sym typeface="Wingdings" panose="05000000000000000000" pitchFamily="2" charset="2"/>
              </a:rPr>
              <a:t>This causes the nephrons to adapt via </a:t>
            </a:r>
            <a:r>
              <a:rPr lang="en-GB" sz="1800" b="1" dirty="0">
                <a:solidFill>
                  <a:srgbClr val="FF0000"/>
                </a:solidFill>
                <a:sym typeface="Wingdings" panose="05000000000000000000" pitchFamily="2" charset="2"/>
              </a:rPr>
              <a:t>hyaline arteriolosclerosis (Ischaemia), glomerular hypertrophy (GBM thickening) and reduced arteriolar resistance</a:t>
            </a:r>
            <a:r>
              <a:rPr lang="en-GB" sz="1800" dirty="0">
                <a:sym typeface="Wingdings" panose="05000000000000000000" pitchFamily="2" charset="2"/>
              </a:rPr>
              <a:t>.</a:t>
            </a:r>
          </a:p>
          <a:p>
            <a:pPr marL="285750" indent="-285750">
              <a:spcBef>
                <a:spcPts val="0"/>
              </a:spcBef>
              <a:buFont typeface="Arial" panose="020B0604020202020204" pitchFamily="34" charset="0"/>
              <a:buChar char="•"/>
            </a:pPr>
            <a:r>
              <a:rPr lang="en-GB" sz="1800" dirty="0">
                <a:sym typeface="Wingdings" panose="05000000000000000000" pitchFamily="2" charset="2"/>
              </a:rPr>
              <a:t>The increased blood flow, increased pressure and stress causes an increase in intraglomerular capillary pressure and strain, damaging the GBM accelerating the failure of the remaining nephrons. This acts as </a:t>
            </a:r>
            <a:r>
              <a:rPr lang="en-GB" sz="1800" b="1" dirty="0">
                <a:solidFill>
                  <a:srgbClr val="FF0000"/>
                </a:solidFill>
                <a:sym typeface="Wingdings" panose="05000000000000000000" pitchFamily="2" charset="2"/>
              </a:rPr>
              <a:t>a vicious cycle.</a:t>
            </a:r>
          </a:p>
          <a:p>
            <a:pPr marL="285750" indent="-285750">
              <a:spcBef>
                <a:spcPts val="0"/>
              </a:spcBef>
              <a:buFont typeface="Arial" panose="020B0604020202020204" pitchFamily="34" charset="0"/>
              <a:buChar char="•"/>
            </a:pPr>
            <a:r>
              <a:rPr lang="en-GB" sz="1800" dirty="0">
                <a:sym typeface="Wingdings" panose="05000000000000000000" pitchFamily="2" charset="2"/>
              </a:rPr>
              <a:t>Filtered albumin (often carrying FAs, growth factors and cytokines) are reabsorbed in the PCT, become oxidised and activate further inflammation. </a:t>
            </a:r>
          </a:p>
          <a:p>
            <a:pPr marL="285750" indent="-285750">
              <a:spcBef>
                <a:spcPts val="0"/>
              </a:spcBef>
              <a:buFont typeface="Arial" panose="020B0604020202020204" pitchFamily="34" charset="0"/>
              <a:buChar char="•"/>
            </a:pPr>
            <a:r>
              <a:rPr lang="en-GB" sz="1800" dirty="0"/>
              <a:t>This is why the GFR only begins to fall once a large proportion of nephrons have </a:t>
            </a:r>
            <a:r>
              <a:rPr lang="en-GB" sz="1800" b="1" dirty="0">
                <a:solidFill>
                  <a:srgbClr val="FF0000"/>
                </a:solidFill>
              </a:rPr>
              <a:t>already been lost </a:t>
            </a:r>
          </a:p>
          <a:p>
            <a:pPr marL="0" indent="0">
              <a:spcBef>
                <a:spcPts val="0"/>
              </a:spcBef>
              <a:buNone/>
            </a:pPr>
            <a:endParaRPr lang="en-GB" sz="1800" dirty="0">
              <a:sym typeface="Wingdings" panose="05000000000000000000" pitchFamily="2" charset="2"/>
            </a:endParaRPr>
          </a:p>
          <a:p>
            <a:pPr marL="285750" indent="-285750">
              <a:spcBef>
                <a:spcPts val="0"/>
              </a:spcBef>
              <a:buFont typeface="Arial" panose="020B0604020202020204" pitchFamily="34" charset="0"/>
              <a:buChar char="•"/>
            </a:pPr>
            <a:endParaRPr lang="en-GB" sz="1800" dirty="0">
              <a:sym typeface="Wingdings" panose="05000000000000000000" pitchFamily="2" charset="2"/>
            </a:endParaRPr>
          </a:p>
          <a:p>
            <a:pPr marL="228600" lvl="0" indent="-76200" algn="l" rtl="0">
              <a:lnSpc>
                <a:spcPct val="150000"/>
              </a:lnSpc>
              <a:spcBef>
                <a:spcPts val="0"/>
              </a:spcBef>
              <a:spcAft>
                <a:spcPts val="0"/>
              </a:spcAft>
              <a:buClr>
                <a:srgbClr val="262626"/>
              </a:buClr>
              <a:buSzPts val="2400"/>
              <a:buFont typeface="Noto Sans Symbols"/>
              <a:buNone/>
            </a:pPr>
            <a:endParaRPr sz="1800"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2" name="TextBox 1">
            <a:extLst>
              <a:ext uri="{FF2B5EF4-FFF2-40B4-BE49-F238E27FC236}">
                <a16:creationId xmlns:a16="http://schemas.microsoft.com/office/drawing/2014/main" id="{C780A197-7A60-E106-A5AF-77CB3B1D827B}"/>
              </a:ext>
            </a:extLst>
          </p:cNvPr>
          <p:cNvSpPr txBox="1"/>
          <p:nvPr/>
        </p:nvSpPr>
        <p:spPr>
          <a:xfrm>
            <a:off x="0" y="1117600"/>
            <a:ext cx="12178484" cy="677108"/>
          </a:xfrm>
          <a:prstGeom prst="rect">
            <a:avLst/>
          </a:prstGeom>
          <a:noFill/>
        </p:spPr>
        <p:txBody>
          <a:bodyPr wrap="square" rtlCol="0">
            <a:spAutoFit/>
          </a:bodyPr>
          <a:lstStyle/>
          <a:p>
            <a:r>
              <a:rPr lang="en-GB" sz="2000" b="1" dirty="0">
                <a:solidFill>
                  <a:srgbClr val="FF0000"/>
                </a:solidFill>
                <a:latin typeface="Calibri" panose="020F0502020204030204" pitchFamily="34" charset="0"/>
                <a:cs typeface="Calibri" panose="020F0502020204030204" pitchFamily="34" charset="0"/>
              </a:rPr>
              <a:t>What causes CKD?- Previous SAQ </a:t>
            </a:r>
          </a:p>
          <a:p>
            <a:r>
              <a:rPr lang="en-GB" dirty="0">
                <a:latin typeface="Calibri" panose="020F0502020204030204" pitchFamily="34" charset="0"/>
                <a:cs typeface="Calibri" panose="020F0502020204030204" pitchFamily="34" charset="0"/>
              </a:rPr>
              <a:t>Hypertension, Diabetic Nephropathy, Glomerulonephritis, Polycystic Kidney Disease- See </a:t>
            </a:r>
            <a:r>
              <a:rPr lang="en-GB" b="1" dirty="0">
                <a:latin typeface="Calibri" panose="020F0502020204030204" pitchFamily="34" charset="0"/>
                <a:cs typeface="Calibri" panose="020F0502020204030204" pitchFamily="34" charset="0"/>
              </a:rPr>
              <a:t>notes </a:t>
            </a:r>
            <a:r>
              <a:rPr lang="en-GB" dirty="0">
                <a:latin typeface="Calibri" panose="020F0502020204030204" pitchFamily="34" charset="0"/>
                <a:cs typeface="Calibri" panose="020F0502020204030204" pitchFamily="34" charset="0"/>
              </a:rPr>
              <a:t>for more detailed explanation</a:t>
            </a:r>
          </a:p>
        </p:txBody>
      </p:sp>
      <p:pic>
        <p:nvPicPr>
          <p:cNvPr id="3" name="Google Shape;244;p16" descr="A picture containing text, fabric&#10;&#10;Description automatically generated">
            <a:extLst>
              <a:ext uri="{FF2B5EF4-FFF2-40B4-BE49-F238E27FC236}">
                <a16:creationId xmlns:a16="http://schemas.microsoft.com/office/drawing/2014/main" id="{1C1B0635-62A9-A8C4-BB04-128ADD1DD542}"/>
              </a:ext>
            </a:extLst>
          </p:cNvPr>
          <p:cNvPicPr preferRelativeResize="0"/>
          <p:nvPr/>
        </p:nvPicPr>
        <p:blipFill rotWithShape="1">
          <a:blip r:embed="rId3">
            <a:alphaModFix/>
          </a:blip>
          <a:srcRect/>
          <a:stretch/>
        </p:blipFill>
        <p:spPr>
          <a:xfrm>
            <a:off x="9609986" y="5296829"/>
            <a:ext cx="2568498" cy="1544502"/>
          </a:xfrm>
          <a:prstGeom prst="rect">
            <a:avLst/>
          </a:prstGeom>
          <a:noFill/>
          <a:ln>
            <a:noFill/>
          </a:ln>
        </p:spPr>
      </p:pic>
    </p:spTree>
    <p:extLst>
      <p:ext uri="{BB962C8B-B14F-4D97-AF65-F5344CB8AC3E}">
        <p14:creationId xmlns:p14="http://schemas.microsoft.com/office/powerpoint/2010/main" val="3848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CKD-Complications</a:t>
            </a:r>
            <a:endParaRPr dirty="0"/>
          </a:p>
        </p:txBody>
      </p:sp>
      <p:sp>
        <p:nvSpPr>
          <p:cNvPr id="222" name="Google Shape;222;p14"/>
          <p:cNvSpPr txBox="1">
            <a:spLocks noGrp="1"/>
          </p:cNvSpPr>
          <p:nvPr>
            <p:ph type="body" idx="1"/>
          </p:nvPr>
        </p:nvSpPr>
        <p:spPr>
          <a:xfrm>
            <a:off x="6758" y="2345690"/>
            <a:ext cx="12185242" cy="4894263"/>
          </a:xfrm>
          <a:prstGeom prst="rect">
            <a:avLst/>
          </a:prstGeom>
          <a:noFill/>
          <a:ln>
            <a:noFill/>
          </a:ln>
        </p:spPr>
        <p:txBody>
          <a:bodyPr spcFirstLastPara="1" wrap="square" lIns="91425" tIns="45700" rIns="91425" bIns="45700" anchor="t" anchorCtr="0">
            <a:normAutofit/>
          </a:bodyPr>
          <a:lstStyle/>
          <a:p>
            <a:pPr marL="0" indent="0">
              <a:spcBef>
                <a:spcPts val="0"/>
              </a:spcBef>
              <a:buNone/>
            </a:pPr>
            <a:endParaRPr lang="en-GB" sz="1800" dirty="0">
              <a:sym typeface="Wingdings" panose="05000000000000000000" pitchFamily="2" charset="2"/>
            </a:endParaRPr>
          </a:p>
          <a:p>
            <a:pPr marL="285750" indent="-285750">
              <a:spcBef>
                <a:spcPts val="0"/>
              </a:spcBef>
              <a:buFont typeface="Arial" panose="020B0604020202020204" pitchFamily="34" charset="0"/>
              <a:buChar char="•"/>
            </a:pPr>
            <a:endParaRPr lang="en-GB" sz="1800" dirty="0">
              <a:sym typeface="Wingdings" panose="05000000000000000000" pitchFamily="2" charset="2"/>
            </a:endParaRPr>
          </a:p>
          <a:p>
            <a:pPr marL="228600" lvl="0" indent="-76200" algn="l" rtl="0">
              <a:lnSpc>
                <a:spcPct val="150000"/>
              </a:lnSpc>
              <a:spcBef>
                <a:spcPts val="0"/>
              </a:spcBef>
              <a:spcAft>
                <a:spcPts val="0"/>
              </a:spcAft>
              <a:buClr>
                <a:srgbClr val="262626"/>
              </a:buClr>
              <a:buSzPts val="2400"/>
              <a:buFont typeface="Noto Sans Symbols"/>
              <a:buNone/>
            </a:pPr>
            <a:endParaRPr sz="2400"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4" name="TextBox 3">
            <a:extLst>
              <a:ext uri="{FF2B5EF4-FFF2-40B4-BE49-F238E27FC236}">
                <a16:creationId xmlns:a16="http://schemas.microsoft.com/office/drawing/2014/main" id="{1CFF7A11-C160-9E9E-8443-A7DDC46F0237}"/>
              </a:ext>
            </a:extLst>
          </p:cNvPr>
          <p:cNvSpPr txBox="1"/>
          <p:nvPr/>
        </p:nvSpPr>
        <p:spPr>
          <a:xfrm>
            <a:off x="193818" y="1259853"/>
            <a:ext cx="6245452" cy="4801314"/>
          </a:xfrm>
          <a:prstGeom prst="rect">
            <a:avLst/>
          </a:prstGeom>
          <a:noFill/>
        </p:spPr>
        <p:txBody>
          <a:bodyPr wrap="square">
            <a:spAutoFit/>
          </a:bodyPr>
          <a:lstStyle/>
          <a:p>
            <a:pPr marL="0" indent="0">
              <a:buNone/>
            </a:pPr>
            <a:r>
              <a:rPr lang="en-CA" dirty="0">
                <a:latin typeface="Calibri" panose="020F0502020204030204" pitchFamily="34" charset="0"/>
                <a:cs typeface="Calibri" panose="020F0502020204030204" pitchFamily="34" charset="0"/>
              </a:rPr>
              <a:t>Consequences of Renal Failure: “</a:t>
            </a:r>
            <a:r>
              <a:rPr lang="en-CA" b="1" dirty="0">
                <a:solidFill>
                  <a:srgbClr val="FF0000"/>
                </a:solidFill>
                <a:latin typeface="Calibri" panose="020F0502020204030204" pitchFamily="34" charset="0"/>
                <a:cs typeface="Calibri" panose="020F0502020204030204" pitchFamily="34" charset="0"/>
              </a:rPr>
              <a:t>MAD HUNGER</a:t>
            </a:r>
            <a:r>
              <a:rPr lang="en-CA" dirty="0">
                <a:solidFill>
                  <a:srgbClr val="FF0000"/>
                </a:solidFill>
                <a:latin typeface="Calibri" panose="020F0502020204030204" pitchFamily="34" charset="0"/>
                <a:cs typeface="Calibri" panose="020F0502020204030204" pitchFamily="34" charset="0"/>
              </a:rPr>
              <a:t>”</a:t>
            </a:r>
          </a:p>
          <a:p>
            <a:pPr marL="0" indent="0">
              <a:buNone/>
            </a:pPr>
            <a:endParaRPr lang="en-CA" dirty="0">
              <a:solidFill>
                <a:srgbClr val="FF0000"/>
              </a:solidFill>
              <a:latin typeface="Calibri" panose="020F0502020204030204" pitchFamily="34" charset="0"/>
              <a:cs typeface="Calibri" panose="020F0502020204030204" pitchFamily="34" charset="0"/>
            </a:endParaRPr>
          </a:p>
          <a:p>
            <a:r>
              <a:rPr lang="en-CA" b="1" dirty="0">
                <a:solidFill>
                  <a:srgbClr val="FF0000"/>
                </a:solidFill>
                <a:latin typeface="Calibri" panose="020F0502020204030204" pitchFamily="34" charset="0"/>
                <a:cs typeface="Calibri" panose="020F0502020204030204" pitchFamily="34" charset="0"/>
              </a:rPr>
              <a:t>M</a:t>
            </a:r>
            <a:r>
              <a:rPr lang="en-CA" dirty="0">
                <a:latin typeface="Calibri" panose="020F0502020204030204" pitchFamily="34" charset="0"/>
                <a:cs typeface="Calibri" panose="020F0502020204030204" pitchFamily="34" charset="0"/>
              </a:rPr>
              <a:t>etabolic</a:t>
            </a:r>
            <a:r>
              <a:rPr lang="en-CA" dirty="0">
                <a:solidFill>
                  <a:srgbClr val="0070C0"/>
                </a:solidFill>
                <a:latin typeface="Calibri" panose="020F0502020204030204" pitchFamily="34" charset="0"/>
                <a:cs typeface="Calibri" panose="020F0502020204030204" pitchFamily="34" charset="0"/>
              </a:rPr>
              <a:t> </a:t>
            </a:r>
            <a:r>
              <a:rPr lang="en-CA" b="1" dirty="0">
                <a:solidFill>
                  <a:srgbClr val="FF0000"/>
                </a:solidFill>
                <a:latin typeface="Calibri" panose="020F0502020204030204" pitchFamily="34" charset="0"/>
                <a:cs typeface="Calibri" panose="020F0502020204030204" pitchFamily="34" charset="0"/>
              </a:rPr>
              <a:t>A</a:t>
            </a:r>
            <a:r>
              <a:rPr lang="en-CA" dirty="0">
                <a:latin typeface="Calibri" panose="020F0502020204030204" pitchFamily="34" charset="0"/>
                <a:cs typeface="Calibri" panose="020F0502020204030204" pitchFamily="34" charset="0"/>
              </a:rPr>
              <a:t>cidosis – ↓ excretion of H</a:t>
            </a:r>
            <a:r>
              <a:rPr lang="en-CA" baseline="30000" dirty="0">
                <a:latin typeface="Calibri" panose="020F0502020204030204" pitchFamily="34" charset="0"/>
                <a:cs typeface="Calibri" panose="020F0502020204030204" pitchFamily="34" charset="0"/>
              </a:rPr>
              <a:t>+</a:t>
            </a:r>
          </a:p>
          <a:p>
            <a:r>
              <a:rPr lang="en-CA" b="1" dirty="0">
                <a:solidFill>
                  <a:srgbClr val="FF0000"/>
                </a:solidFill>
                <a:latin typeface="Calibri" panose="020F0502020204030204" pitchFamily="34" charset="0"/>
                <a:cs typeface="Calibri" panose="020F0502020204030204" pitchFamily="34" charset="0"/>
              </a:rPr>
              <a:t>D</a:t>
            </a:r>
            <a:r>
              <a:rPr lang="en-CA" dirty="0">
                <a:latin typeface="Calibri" panose="020F0502020204030204" pitchFamily="34" charset="0"/>
                <a:cs typeface="Calibri" panose="020F0502020204030204" pitchFamily="34" charset="0"/>
              </a:rPr>
              <a:t>yslipidemia (especially ↑ triglycerides) – ↓ oncotic pressure = ↑ lipoprotein synthesis</a:t>
            </a:r>
          </a:p>
          <a:p>
            <a:r>
              <a:rPr lang="en-CA" b="1" dirty="0">
                <a:solidFill>
                  <a:srgbClr val="FF0000"/>
                </a:solidFill>
                <a:latin typeface="Calibri" panose="020F0502020204030204" pitchFamily="34" charset="0"/>
                <a:cs typeface="Calibri" panose="020F0502020204030204" pitchFamily="34" charset="0"/>
              </a:rPr>
              <a:t>H</a:t>
            </a:r>
            <a:r>
              <a:rPr lang="en-CA" dirty="0">
                <a:latin typeface="Calibri" panose="020F0502020204030204" pitchFamily="34" charset="0"/>
                <a:cs typeface="Calibri" panose="020F0502020204030204" pitchFamily="34" charset="0"/>
              </a:rPr>
              <a:t>yperkalemia – ↓ excretion of K</a:t>
            </a:r>
            <a:r>
              <a:rPr lang="en-CA" baseline="30000" dirty="0">
                <a:latin typeface="Calibri" panose="020F0502020204030204" pitchFamily="34" charset="0"/>
                <a:cs typeface="Calibri" panose="020F0502020204030204" pitchFamily="34" charset="0"/>
              </a:rPr>
              <a:t>+ </a:t>
            </a:r>
            <a:r>
              <a:rPr lang="en-CA" dirty="0">
                <a:latin typeface="Calibri" panose="020F0502020204030204" pitchFamily="34" charset="0"/>
                <a:cs typeface="Calibri" panose="020F0502020204030204" pitchFamily="34" charset="0"/>
              </a:rPr>
              <a:t>(</a:t>
            </a:r>
            <a:r>
              <a:rPr lang="en-CA" b="1" dirty="0">
                <a:solidFill>
                  <a:srgbClr val="00B050"/>
                </a:solidFill>
                <a:latin typeface="Calibri" panose="020F0502020204030204" pitchFamily="34" charset="0"/>
                <a:cs typeface="Calibri" panose="020F0502020204030204" pitchFamily="34" charset="0"/>
              </a:rPr>
              <a:t>What would you see on an ECG?</a:t>
            </a:r>
            <a:r>
              <a:rPr lang="en-CA" dirty="0">
                <a:latin typeface="Calibri" panose="020F0502020204030204" pitchFamily="34" charset="0"/>
                <a:cs typeface="Calibri" panose="020F0502020204030204" pitchFamily="34" charset="0"/>
              </a:rPr>
              <a:t>)</a:t>
            </a:r>
          </a:p>
          <a:p>
            <a:r>
              <a:rPr lang="en-CA" b="1" dirty="0">
                <a:solidFill>
                  <a:srgbClr val="FF0000"/>
                </a:solidFill>
                <a:latin typeface="Calibri" panose="020F0502020204030204" pitchFamily="34" charset="0"/>
                <a:cs typeface="Calibri" panose="020F0502020204030204" pitchFamily="34" charset="0"/>
              </a:rPr>
              <a:t>U</a:t>
            </a:r>
            <a:r>
              <a:rPr lang="en-CA" dirty="0">
                <a:latin typeface="Calibri" panose="020F0502020204030204" pitchFamily="34" charset="0"/>
                <a:cs typeface="Calibri" panose="020F0502020204030204" pitchFamily="34" charset="0"/>
              </a:rPr>
              <a:t>remia— due to failure of excretion; clinical syndrome marked by ↑ BUN: </a:t>
            </a:r>
          </a:p>
          <a:p>
            <a:r>
              <a:rPr lang="en-CA" b="1" dirty="0">
                <a:solidFill>
                  <a:srgbClr val="FF0000"/>
                </a:solidFill>
                <a:latin typeface="Calibri" panose="020F0502020204030204" pitchFamily="34" charset="0"/>
                <a:cs typeface="Calibri" panose="020F0502020204030204" pitchFamily="34" charset="0"/>
              </a:rPr>
              <a:t>N</a:t>
            </a:r>
            <a:r>
              <a:rPr lang="en-CA" dirty="0">
                <a:latin typeface="Calibri" panose="020F0502020204030204" pitchFamily="34" charset="0"/>
                <a:cs typeface="Calibri" panose="020F0502020204030204" pitchFamily="34" charset="0"/>
              </a:rPr>
              <a:t>a</a:t>
            </a:r>
            <a:r>
              <a:rPr lang="en-CA" baseline="30000" dirty="0">
                <a:latin typeface="Calibri" panose="020F0502020204030204" pitchFamily="34" charset="0"/>
                <a:cs typeface="Calibri" panose="020F0502020204030204" pitchFamily="34" charset="0"/>
              </a:rPr>
              <a:t>+</a:t>
            </a:r>
            <a:r>
              <a:rPr lang="en-CA" dirty="0">
                <a:latin typeface="Calibri" panose="020F0502020204030204" pitchFamily="34" charset="0"/>
                <a:cs typeface="Calibri" panose="020F0502020204030204" pitchFamily="34" charset="0"/>
              </a:rPr>
              <a:t>/H</a:t>
            </a:r>
            <a:r>
              <a:rPr lang="en-CA" baseline="-25000" dirty="0">
                <a:latin typeface="Calibri" panose="020F0502020204030204" pitchFamily="34" charset="0"/>
                <a:cs typeface="Calibri" panose="020F0502020204030204" pitchFamily="34" charset="0"/>
              </a:rPr>
              <a:t>2</a:t>
            </a:r>
            <a:r>
              <a:rPr lang="en-CA" dirty="0">
                <a:latin typeface="Calibri" panose="020F0502020204030204" pitchFamily="34" charset="0"/>
                <a:cs typeface="Calibri" panose="020F0502020204030204" pitchFamily="34" charset="0"/>
              </a:rPr>
              <a:t>O retention (HF, pulmonary oedema, hypertension, </a:t>
            </a:r>
            <a:r>
              <a:rPr lang="en-CA" b="1" dirty="0">
                <a:latin typeface="Calibri" panose="020F0502020204030204" pitchFamily="34" charset="0"/>
                <a:cs typeface="Calibri" panose="020F0502020204030204" pitchFamily="34" charset="0"/>
              </a:rPr>
              <a:t>peripheral oedema</a:t>
            </a:r>
            <a:r>
              <a:rPr lang="en-CA" dirty="0">
                <a:latin typeface="Calibri" panose="020F0502020204030204" pitchFamily="34" charset="0"/>
                <a:cs typeface="Calibri" panose="020F0502020204030204" pitchFamily="34" charset="0"/>
              </a:rPr>
              <a:t>) </a:t>
            </a:r>
          </a:p>
          <a:p>
            <a:r>
              <a:rPr lang="en-CA" b="1" dirty="0">
                <a:solidFill>
                  <a:srgbClr val="FF0000"/>
                </a:solidFill>
                <a:latin typeface="Calibri" panose="020F0502020204030204" pitchFamily="34" charset="0"/>
                <a:cs typeface="Calibri" panose="020F0502020204030204" pitchFamily="34" charset="0"/>
              </a:rPr>
              <a:t>G</a:t>
            </a:r>
            <a:r>
              <a:rPr lang="en-CA" dirty="0">
                <a:latin typeface="Calibri" panose="020F0502020204030204" pitchFamily="34" charset="0"/>
                <a:cs typeface="Calibri" panose="020F0502020204030204" pitchFamily="34" charset="0"/>
              </a:rPr>
              <a:t>rowth retardation and developmental delay </a:t>
            </a:r>
          </a:p>
          <a:p>
            <a:r>
              <a:rPr lang="en-CA" b="1" dirty="0">
                <a:solidFill>
                  <a:srgbClr val="FF0000"/>
                </a:solidFill>
                <a:latin typeface="Calibri" panose="020F0502020204030204" pitchFamily="34" charset="0"/>
                <a:cs typeface="Calibri" panose="020F0502020204030204" pitchFamily="34" charset="0"/>
              </a:rPr>
              <a:t>E</a:t>
            </a:r>
            <a:r>
              <a:rPr lang="en-CA" dirty="0">
                <a:latin typeface="Calibri" panose="020F0502020204030204" pitchFamily="34" charset="0"/>
                <a:cs typeface="Calibri" panose="020F0502020204030204" pitchFamily="34" charset="0"/>
              </a:rPr>
              <a:t>rythropoietin failure (normochromic normocytic </a:t>
            </a:r>
            <a:r>
              <a:rPr lang="en-CA" b="1" dirty="0">
                <a:latin typeface="Calibri" panose="020F0502020204030204" pitchFamily="34" charset="0"/>
                <a:cs typeface="Calibri" panose="020F0502020204030204" pitchFamily="34" charset="0"/>
              </a:rPr>
              <a:t>anaemia</a:t>
            </a:r>
            <a:r>
              <a:rPr lang="en-CA" dirty="0">
                <a:latin typeface="Calibri" panose="020F0502020204030204" pitchFamily="34" charset="0"/>
                <a:cs typeface="Calibri" panose="020F0502020204030204" pitchFamily="34" charset="0"/>
              </a:rPr>
              <a:t>; </a:t>
            </a:r>
            <a:r>
              <a:rPr lang="en-CA" b="1" dirty="0">
                <a:latin typeface="Calibri" panose="020F0502020204030204" pitchFamily="34" charset="0"/>
                <a:cs typeface="Calibri" panose="020F0502020204030204" pitchFamily="34" charset="0"/>
              </a:rPr>
              <a:t>uraemia can shorten lifespan of RBC </a:t>
            </a:r>
            <a:r>
              <a:rPr lang="en-CA" dirty="0">
                <a:latin typeface="Calibri" panose="020F0502020204030204" pitchFamily="34" charset="0"/>
                <a:cs typeface="Calibri" panose="020F0502020204030204" pitchFamily="34" charset="0"/>
              </a:rPr>
              <a:t>also causing anaemia) </a:t>
            </a:r>
          </a:p>
          <a:p>
            <a:r>
              <a:rPr lang="en-CA" b="1" dirty="0">
                <a:solidFill>
                  <a:srgbClr val="FF0000"/>
                </a:solidFill>
                <a:latin typeface="Calibri" panose="020F0502020204030204" pitchFamily="34" charset="0"/>
                <a:cs typeface="Calibri" panose="020F0502020204030204" pitchFamily="34" charset="0"/>
              </a:rPr>
              <a:t>R</a:t>
            </a:r>
            <a:r>
              <a:rPr lang="en-CA" dirty="0">
                <a:latin typeface="Calibri" panose="020F0502020204030204" pitchFamily="34" charset="0"/>
                <a:cs typeface="Calibri" panose="020F0502020204030204" pitchFamily="34" charset="0"/>
              </a:rPr>
              <a:t>enal osteodystrophy – </a:t>
            </a:r>
            <a:r>
              <a:rPr lang="en-CA" dirty="0">
                <a:latin typeface="Calibri" panose="020F0502020204030204" pitchFamily="34" charset="0"/>
                <a:cs typeface="Calibri" panose="020F0502020204030204" pitchFamily="34" charset="0"/>
                <a:sym typeface="Wingdings" pitchFamily="2" charset="2"/>
              </a:rPr>
              <a:t>NB. </a:t>
            </a:r>
          </a:p>
          <a:p>
            <a:endParaRPr lang="en-CA" dirty="0">
              <a:latin typeface="Calibri" panose="020F0502020204030204" pitchFamily="34" charset="0"/>
              <a:cs typeface="Calibri" panose="020F0502020204030204" pitchFamily="34" charset="0"/>
              <a:sym typeface="Wingdings" pitchFamily="2" charset="2"/>
            </a:endParaRPr>
          </a:p>
          <a:p>
            <a:endParaRPr lang="en-CA"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38340B-2E0F-F8FB-E025-C54299E91840}"/>
              </a:ext>
            </a:extLst>
          </p:cNvPr>
          <p:cNvPicPr>
            <a:picLocks noChangeAspect="1"/>
          </p:cNvPicPr>
          <p:nvPr/>
        </p:nvPicPr>
        <p:blipFill>
          <a:blip r:embed="rId3"/>
          <a:stretch>
            <a:fillRect/>
          </a:stretch>
        </p:blipFill>
        <p:spPr>
          <a:xfrm>
            <a:off x="7441612" y="1510791"/>
            <a:ext cx="3912188" cy="1604598"/>
          </a:xfrm>
          <a:prstGeom prst="rect">
            <a:avLst/>
          </a:prstGeom>
        </p:spPr>
      </p:pic>
      <p:pic>
        <p:nvPicPr>
          <p:cNvPr id="7" name="Picture 6">
            <a:extLst>
              <a:ext uri="{FF2B5EF4-FFF2-40B4-BE49-F238E27FC236}">
                <a16:creationId xmlns:a16="http://schemas.microsoft.com/office/drawing/2014/main" id="{F0B79A8F-CC1F-E882-EAC2-BC260236C99B}"/>
              </a:ext>
            </a:extLst>
          </p:cNvPr>
          <p:cNvPicPr>
            <a:picLocks noChangeAspect="1"/>
          </p:cNvPicPr>
          <p:nvPr/>
        </p:nvPicPr>
        <p:blipFill>
          <a:blip r:embed="rId4"/>
          <a:stretch>
            <a:fillRect/>
          </a:stretch>
        </p:blipFill>
        <p:spPr>
          <a:xfrm>
            <a:off x="7216481" y="3060541"/>
            <a:ext cx="4362450" cy="3780790"/>
          </a:xfrm>
          <a:prstGeom prst="rect">
            <a:avLst/>
          </a:prstGeom>
        </p:spPr>
      </p:pic>
    </p:spTree>
    <p:extLst>
      <p:ext uri="{BB962C8B-B14F-4D97-AF65-F5344CB8AC3E}">
        <p14:creationId xmlns:p14="http://schemas.microsoft.com/office/powerpoint/2010/main" val="345133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 name="Picture 1">
            <a:extLst>
              <a:ext uri="{FF2B5EF4-FFF2-40B4-BE49-F238E27FC236}">
                <a16:creationId xmlns:a16="http://schemas.microsoft.com/office/drawing/2014/main" id="{75968FD5-EF0A-5F92-0F74-059F032496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940" y="1236980"/>
            <a:ext cx="5662404" cy="4348009"/>
          </a:xfrm>
          <a:prstGeom prst="rect">
            <a:avLst/>
          </a:prstGeom>
        </p:spPr>
      </p:pic>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Renal Osteodystrophy- NB for GEMS </a:t>
            </a:r>
            <a:endParaRPr dirty="0"/>
          </a:p>
        </p:txBody>
      </p:sp>
      <mc:AlternateContent xmlns:mc="http://schemas.openxmlformats.org/markup-compatibility/2006" xmlns:a14="http://schemas.microsoft.com/office/drawing/2010/main">
        <mc:Choice Requires="a14">
          <p:sp>
            <p:nvSpPr>
              <p:cNvPr id="222" name="Google Shape;222;p14"/>
              <p:cNvSpPr txBox="1">
                <a:spLocks noGrp="1"/>
              </p:cNvSpPr>
              <p:nvPr>
                <p:ph type="body" idx="1"/>
              </p:nvPr>
            </p:nvSpPr>
            <p:spPr>
              <a:xfrm>
                <a:off x="0" y="1236980"/>
                <a:ext cx="6743700" cy="4894263"/>
              </a:xfrm>
              <a:prstGeom prst="rect">
                <a:avLst/>
              </a:prstGeom>
              <a:noFill/>
              <a:ln>
                <a:noFill/>
              </a:ln>
            </p:spPr>
            <p:txBody>
              <a:bodyPr spcFirstLastPara="1" wrap="square" lIns="91425" tIns="45700" rIns="91425" bIns="45700" anchor="t" anchorCtr="0">
                <a:normAutofit fontScale="55000" lnSpcReduction="20000"/>
              </a:bodyPr>
              <a:lstStyle/>
              <a:p>
                <a:pPr marL="0" indent="0">
                  <a:buNone/>
                </a:pPr>
                <a:r>
                  <a:rPr lang="en-IE" sz="2900" b="1" dirty="0">
                    <a:solidFill>
                      <a:srgbClr val="FF0000"/>
                    </a:solidFill>
                    <a:latin typeface="Calibri" panose="020F0502020204030204" pitchFamily="34" charset="0"/>
                    <a:cs typeface="Calibri" panose="020F0502020204030204" pitchFamily="34" charset="0"/>
                  </a:rPr>
                  <a:t>How does CKD cause Hypocalcaemia?</a:t>
                </a:r>
              </a:p>
              <a:p>
                <a:pPr marL="285750" indent="-285750">
                  <a:buFont typeface="Arial" panose="020B0604020202020204" pitchFamily="34" charset="0"/>
                  <a:buChar char="•"/>
                </a:pPr>
                <a:r>
                  <a:rPr lang="en-IE" sz="2900" dirty="0">
                    <a:latin typeface="Calibri" panose="020F0502020204030204" pitchFamily="34" charset="0"/>
                    <a:cs typeface="Calibri" panose="020F0502020204030204" pitchFamily="34" charset="0"/>
                  </a:rPr>
                  <a:t>Renal failure</a:t>
                </a:r>
                <a:r>
                  <a:rPr lang="en-IE" sz="2900" dirty="0">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r>
                      <a:rPr lang="en-IE" sz="29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IE" sz="2900" dirty="0">
                    <a:latin typeface="Calibri" panose="020F0502020204030204" pitchFamily="34" charset="0"/>
                    <a:cs typeface="Calibri" panose="020F0502020204030204" pitchFamily="34" charset="0"/>
                  </a:rPr>
                  <a:t> phosphate secretion</a:t>
                </a:r>
                <a:r>
                  <a:rPr lang="en-IE" sz="2900" dirty="0">
                    <a:latin typeface="Calibri" panose="020F0502020204030204" pitchFamily="34" charset="0"/>
                    <a:cs typeface="Calibri" panose="020F0502020204030204" pitchFamily="34" charset="0"/>
                    <a:sym typeface="Wingdings" panose="05000000000000000000" pitchFamily="2" charset="2"/>
                  </a:rPr>
                  <a:t> Hyperphosphataemia </a:t>
                </a:r>
                <a14:m>
                  <m:oMath xmlns:m="http://schemas.openxmlformats.org/officeDocument/2006/math">
                    <m:r>
                      <a:rPr lang="en-IE" sz="29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IE" sz="2900" dirty="0">
                    <a:latin typeface="Calibri" panose="020F0502020204030204" pitchFamily="34" charset="0"/>
                    <a:cs typeface="Calibri" panose="020F0502020204030204" pitchFamily="34" charset="0"/>
                  </a:rPr>
                  <a:t> serum phosphate binds to more calcium</a:t>
                </a:r>
                <a:r>
                  <a:rPr lang="en-IE" sz="2900" dirty="0">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r>
                      <a:rPr lang="en-IE" sz="29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IE" sz="2900" dirty="0">
                    <a:latin typeface="Calibri" panose="020F0502020204030204" pitchFamily="34" charset="0"/>
                    <a:cs typeface="Calibri" panose="020F0502020204030204" pitchFamily="34" charset="0"/>
                  </a:rPr>
                  <a:t> serum calcium levels</a:t>
                </a:r>
                <a:r>
                  <a:rPr lang="en-IE" sz="2900" dirty="0">
                    <a:latin typeface="Calibri" panose="020F0502020204030204" pitchFamily="34" charset="0"/>
                    <a:cs typeface="Calibri" panose="020F0502020204030204" pitchFamily="34" charset="0"/>
                    <a:sym typeface="Wingdings" panose="05000000000000000000" pitchFamily="2" charset="2"/>
                  </a:rPr>
                  <a:t> PTH secretion. </a:t>
                </a:r>
              </a:p>
              <a:p>
                <a:pPr marL="285750" indent="-285750">
                  <a:buFont typeface="Arial" panose="020B0604020202020204" pitchFamily="34" charset="0"/>
                  <a:buChar char="•"/>
                </a:pPr>
                <a:r>
                  <a:rPr lang="en-IE" sz="2900" dirty="0">
                    <a:latin typeface="Calibri" panose="020F0502020204030204" pitchFamily="34" charset="0"/>
                    <a:cs typeface="Calibri" panose="020F0502020204030204" pitchFamily="34" charset="0"/>
                    <a:sym typeface="Wingdings" panose="05000000000000000000" pitchFamily="2" charset="2"/>
                  </a:rPr>
                  <a:t>Renal failure </a:t>
                </a:r>
                <a14:m>
                  <m:oMath xmlns:m="http://schemas.openxmlformats.org/officeDocument/2006/math">
                    <m:r>
                      <a:rPr lang="en-IE" sz="29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IE" sz="2900" dirty="0">
                    <a:latin typeface="Calibri" panose="020F0502020204030204" pitchFamily="34" charset="0"/>
                    <a:cs typeface="Calibri" panose="020F0502020204030204" pitchFamily="34" charset="0"/>
                  </a:rPr>
                  <a:t> 1</a:t>
                </a:r>
                <a14:m>
                  <m:oMath xmlns:m="http://schemas.openxmlformats.org/officeDocument/2006/math">
                    <m:r>
                      <a:rPr lang="en-IE" sz="2900" i="1" dirty="0" smtClean="0">
                        <a:latin typeface="Cambria Math" panose="02040503050406030204" pitchFamily="18" charset="0"/>
                        <a:ea typeface="Cambria Math" panose="02040503050406030204" pitchFamily="18" charset="0"/>
                      </a:rPr>
                      <m:t>𝛼</m:t>
                    </m:r>
                  </m:oMath>
                </a14:m>
                <a:r>
                  <a:rPr lang="en-IE" sz="2900" dirty="0">
                    <a:latin typeface="Calibri" panose="020F0502020204030204" pitchFamily="34" charset="0"/>
                    <a:cs typeface="Calibri" panose="020F0502020204030204" pitchFamily="34" charset="0"/>
                  </a:rPr>
                  <a:t>-hydroxylase production necessary for activation of vitamin D/Calcitriol/ 1,25- (OH</a:t>
                </a:r>
                <a:r>
                  <a:rPr lang="en-IE" sz="2900" baseline="-25000" dirty="0">
                    <a:latin typeface="Calibri" panose="020F0502020204030204" pitchFamily="34" charset="0"/>
                    <a:cs typeface="Calibri" panose="020F0502020204030204" pitchFamily="34" charset="0"/>
                  </a:rPr>
                  <a:t>2</a:t>
                </a:r>
                <a:r>
                  <a:rPr lang="en-IE" sz="2900" dirty="0">
                    <a:latin typeface="Calibri" panose="020F0502020204030204" pitchFamily="34" charset="0"/>
                    <a:cs typeface="Calibri" panose="020F0502020204030204" pitchFamily="34" charset="0"/>
                  </a:rPr>
                  <a:t>)</a:t>
                </a:r>
                <a:r>
                  <a:rPr lang="en-IE" sz="2900" dirty="0">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r>
                      <a:rPr lang="en-IE" sz="29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IE" sz="2900" dirty="0">
                    <a:latin typeface="Calibri" panose="020F0502020204030204" pitchFamily="34" charset="0"/>
                    <a:cs typeface="Calibri" panose="020F0502020204030204" pitchFamily="34" charset="0"/>
                  </a:rPr>
                  <a:t> Ca</a:t>
                </a:r>
                <a:r>
                  <a:rPr lang="en-IE" sz="2900" baseline="30000" dirty="0">
                    <a:latin typeface="Calibri" panose="020F0502020204030204" pitchFamily="34" charset="0"/>
                    <a:cs typeface="Calibri" panose="020F0502020204030204" pitchFamily="34" charset="0"/>
                  </a:rPr>
                  <a:t>2+</a:t>
                </a:r>
                <a:r>
                  <a:rPr lang="en-IE" sz="2900" dirty="0">
                    <a:latin typeface="Calibri" panose="020F0502020204030204" pitchFamily="34" charset="0"/>
                    <a:cs typeface="Calibri" panose="020F0502020204030204" pitchFamily="34" charset="0"/>
                  </a:rPr>
                  <a:t> resorption from the intestine or renal tubules</a:t>
                </a:r>
                <a:r>
                  <a:rPr lang="en-IE" sz="2900" dirty="0">
                    <a:latin typeface="Calibri" panose="020F0502020204030204" pitchFamily="34" charset="0"/>
                    <a:cs typeface="Calibri" panose="020F0502020204030204" pitchFamily="34" charset="0"/>
                    <a:sym typeface="Wingdings" panose="05000000000000000000" pitchFamily="2" charset="2"/>
                  </a:rPr>
                  <a:t> Hypocalcaemia and low Vitamin D levels Increased PTH secretion. </a:t>
                </a:r>
              </a:p>
              <a:p>
                <a:pPr marL="285750" indent="-285750">
                  <a:buFont typeface="Arial" panose="020B0604020202020204" pitchFamily="34" charset="0"/>
                  <a:buChar char="•"/>
                </a:pPr>
                <a:r>
                  <a:rPr lang="en-GB" sz="2900" dirty="0">
                    <a:solidFill>
                      <a:schemeClr val="dk1"/>
                    </a:solidFill>
                    <a:latin typeface="Calibri" panose="020F0502020204030204" pitchFamily="34" charset="0"/>
                    <a:cs typeface="Calibri" panose="020F0502020204030204" pitchFamily="34" charset="0"/>
                  </a:rPr>
                  <a:t>Chronically decreased calcium leads to secondary hyperparathyroidism – PTH is stimulated and leads to increased bone resorption</a:t>
                </a:r>
                <a:r>
                  <a:rPr lang="en-GB" sz="2900" dirty="0">
                    <a:solidFill>
                      <a:schemeClr val="dk1"/>
                    </a:solidFill>
                    <a:latin typeface="Calibri" panose="020F0502020204030204" pitchFamily="34" charset="0"/>
                    <a:cs typeface="Calibri" panose="020F0502020204030204" pitchFamily="34" charset="0"/>
                    <a:sym typeface="Wingdings" panose="05000000000000000000" pitchFamily="2" charset="2"/>
                  </a:rPr>
                  <a:t> weakening the bone</a:t>
                </a:r>
                <a:endParaRPr lang="en-GB" sz="29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IE" sz="2900" dirty="0">
                  <a:latin typeface="Calibri" panose="020F0502020204030204" pitchFamily="34" charset="0"/>
                  <a:cs typeface="Calibri" panose="020F0502020204030204" pitchFamily="34" charset="0"/>
                  <a:sym typeface="Wingdings" panose="05000000000000000000" pitchFamily="2" charset="2"/>
                </a:endParaRPr>
              </a:p>
              <a:p>
                <a:pPr marL="0" indent="0">
                  <a:spcBef>
                    <a:spcPts val="0"/>
                  </a:spcBef>
                  <a:buNone/>
                </a:pPr>
                <a:r>
                  <a:rPr lang="en-CA" sz="2900" b="1" dirty="0">
                    <a:solidFill>
                      <a:srgbClr val="FF0000"/>
                    </a:solidFill>
                    <a:latin typeface="Calibri" panose="020F0502020204030204" pitchFamily="34" charset="0"/>
                    <a:cs typeface="Calibri" panose="020F0502020204030204" pitchFamily="34" charset="0"/>
                  </a:rPr>
                  <a:t>What is the difference between primary and secondary hyperparathyroidism?</a:t>
                </a:r>
                <a:r>
                  <a:rPr lang="en-GB" sz="2900" b="1" dirty="0">
                    <a:latin typeface="Calibri" panose="020F0502020204030204" pitchFamily="34" charset="0"/>
                    <a:cs typeface="Calibri" panose="020F0502020204030204" pitchFamily="34" charset="0"/>
                  </a:rPr>
                  <a:t> </a:t>
                </a:r>
              </a:p>
              <a:p>
                <a:pPr marL="0" indent="0">
                  <a:spcBef>
                    <a:spcPts val="0"/>
                  </a:spcBef>
                  <a:buNone/>
                </a:pPr>
                <a:endParaRPr lang="en-GB" sz="2900" dirty="0">
                  <a:latin typeface="Calibri" panose="020F0502020204030204" pitchFamily="34" charset="0"/>
                  <a:cs typeface="Calibri" panose="020F0502020204030204" pitchFamily="34" charset="0"/>
                </a:endParaRPr>
              </a:p>
              <a:p>
                <a:pPr indent="-457200">
                  <a:spcBef>
                    <a:spcPts val="0"/>
                  </a:spcBef>
                </a:pPr>
                <a:r>
                  <a:rPr lang="en-GB" sz="2900" dirty="0">
                    <a:latin typeface="Calibri" panose="020F0502020204030204" pitchFamily="34" charset="0"/>
                    <a:cs typeface="Calibri" panose="020F0502020204030204" pitchFamily="34" charset="0"/>
                  </a:rPr>
                  <a:t>Primary: Overproduction of PTH by parathyroid chief cells</a:t>
                </a:r>
                <a:r>
                  <a:rPr lang="en-GB" sz="2900" dirty="0">
                    <a:latin typeface="Calibri" panose="020F0502020204030204" pitchFamily="34" charset="0"/>
                    <a:cs typeface="Calibri" panose="020F0502020204030204" pitchFamily="34" charset="0"/>
                    <a:sym typeface="Wingdings" panose="05000000000000000000" pitchFamily="2" charset="2"/>
                  </a:rPr>
                  <a:t> Hypercalcaemia (Renal stones, polyuria, bone pain and anxiety</a:t>
                </a:r>
                <a:r>
                  <a:rPr lang="en-GB" sz="2900" dirty="0">
                    <a:latin typeface="Calibri" panose="020F0502020204030204" pitchFamily="34" charset="0"/>
                    <a:cs typeface="Calibri" panose="020F0502020204030204" pitchFamily="34" charset="0"/>
                  </a:rPr>
                  <a:t>. </a:t>
                </a:r>
              </a:p>
              <a:p>
                <a:pPr lvl="1" indent="-457200">
                  <a:spcBef>
                    <a:spcPts val="600"/>
                  </a:spcBef>
                </a:pPr>
                <a:r>
                  <a:rPr lang="en-GB" sz="2900" dirty="0">
                    <a:latin typeface="Calibri" panose="020F0502020204030204" pitchFamily="34" charset="0"/>
                    <a:cs typeface="Calibri" panose="020F0502020204030204" pitchFamily="34" charset="0"/>
                  </a:rPr>
                  <a:t>Usually caused by parathyroid adenoma or hyperplasia. </a:t>
                </a:r>
              </a:p>
              <a:p>
                <a:pPr lvl="1" indent="-457200">
                  <a:spcBef>
                    <a:spcPts val="600"/>
                  </a:spcBef>
                </a:pPr>
                <a:endParaRPr lang="en-GB" sz="2900" dirty="0">
                  <a:latin typeface="Calibri" panose="020F0502020204030204" pitchFamily="34" charset="0"/>
                  <a:cs typeface="Calibri" panose="020F0502020204030204" pitchFamily="34" charset="0"/>
                  <a:sym typeface="Wingdings" panose="05000000000000000000" pitchFamily="2" charset="2"/>
                </a:endParaRPr>
              </a:p>
              <a:p>
                <a:pPr indent="-457200">
                  <a:spcBef>
                    <a:spcPts val="600"/>
                  </a:spcBef>
                </a:pPr>
                <a:r>
                  <a:rPr lang="en-IE" sz="2900" dirty="0">
                    <a:latin typeface="Calibri" panose="020F0502020204030204" pitchFamily="34" charset="0"/>
                    <a:cs typeface="Calibri" panose="020F0502020204030204" pitchFamily="34" charset="0"/>
                    <a:sym typeface="Wingdings" panose="05000000000000000000" pitchFamily="2" charset="2"/>
                  </a:rPr>
                  <a:t>Tertiary occurs when secondary hyperparathyroidism has been corrected but the parathyroid gland is refractory to the restoration of conditions and continues to secrete large amounts of PTH</a:t>
                </a:r>
              </a:p>
              <a:p>
                <a:pPr marL="285750" indent="-28575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pPr marL="0" indent="0">
                  <a:buNone/>
                </a:pPr>
                <a:endParaRPr lang="en-CA" sz="2400" dirty="0">
                  <a:solidFill>
                    <a:srgbClr val="FF0000"/>
                  </a:solidFill>
                  <a:latin typeface="Calibri" panose="020F0502020204030204" pitchFamily="34" charset="0"/>
                  <a:cs typeface="Calibri" panose="020F0502020204030204" pitchFamily="34" charset="0"/>
                </a:endParaRPr>
              </a:p>
              <a:p>
                <a:pPr marL="0" indent="0">
                  <a:buNone/>
                </a:pPr>
                <a:endParaRPr lang="en-CA" sz="2400" dirty="0">
                  <a:solidFill>
                    <a:srgbClr val="FF0000"/>
                  </a:solidFill>
                  <a:latin typeface="Calibri" panose="020F0502020204030204" pitchFamily="34" charset="0"/>
                  <a:cs typeface="Calibri" panose="020F0502020204030204" pitchFamily="34" charset="0"/>
                </a:endParaRPr>
              </a:p>
              <a:p>
                <a:pPr marL="0" indent="0">
                  <a:buNone/>
                </a:pPr>
                <a:endParaRPr lang="en-CA" sz="2400" dirty="0">
                  <a:solidFill>
                    <a:srgbClr val="FF0000"/>
                  </a:solidFill>
                  <a:latin typeface="Calibri" panose="020F0502020204030204" pitchFamily="34" charset="0"/>
                  <a:cs typeface="Calibri" panose="020F0502020204030204" pitchFamily="34" charset="0"/>
                </a:endParaRPr>
              </a:p>
              <a:p>
                <a:pPr marL="0" indent="0">
                  <a:buNone/>
                </a:pPr>
                <a:endParaRPr lang="en-CA"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IE" sz="2400"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en-IE" sz="2400"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en-IE" sz="2400" dirty="0">
                  <a:latin typeface="Calibri" panose="020F0502020204030204" pitchFamily="34" charset="0"/>
                  <a:cs typeface="Calibri" panose="020F0502020204030204" pitchFamily="34" charset="0"/>
                  <a:sym typeface="Wingdings" panose="05000000000000000000" pitchFamily="2" charset="2"/>
                </a:endParaRPr>
              </a:p>
              <a:p>
                <a:pPr marL="228600" lvl="0" indent="-76200" algn="l" rtl="0">
                  <a:lnSpc>
                    <a:spcPct val="150000"/>
                  </a:lnSpc>
                  <a:spcBef>
                    <a:spcPts val="0"/>
                  </a:spcBef>
                  <a:spcAft>
                    <a:spcPts val="0"/>
                  </a:spcAft>
                  <a:buClr>
                    <a:srgbClr val="262626"/>
                  </a:buClr>
                  <a:buSzPts val="2400"/>
                  <a:buFont typeface="Noto Sans Symbols"/>
                  <a:buNone/>
                </a:pPr>
                <a:endParaRPr sz="2400" dirty="0">
                  <a:latin typeface="Calibri" panose="020F0502020204030204" pitchFamily="34" charset="0"/>
                  <a:cs typeface="Calibri" panose="020F0502020204030204" pitchFamily="34" charset="0"/>
                </a:endParaRPr>
              </a:p>
            </p:txBody>
          </p:sp>
        </mc:Choice>
        <mc:Fallback xmlns="">
          <p:sp>
            <p:nvSpPr>
              <p:cNvPr id="222" name="Google Shape;222;p14"/>
              <p:cNvSpPr txBox="1">
                <a:spLocks noGrp="1" noRot="1" noChangeAspect="1" noMove="1" noResize="1" noEditPoints="1" noAdjustHandles="1" noChangeArrowheads="1" noChangeShapeType="1" noTextEdit="1"/>
              </p:cNvSpPr>
              <p:nvPr>
                <p:ph type="body" idx="1"/>
              </p:nvPr>
            </p:nvSpPr>
            <p:spPr>
              <a:xfrm>
                <a:off x="0" y="1236980"/>
                <a:ext cx="6743700" cy="4894263"/>
              </a:xfrm>
              <a:prstGeom prst="rect">
                <a:avLst/>
              </a:prstGeom>
              <a:blipFill>
                <a:blip r:embed="rId4"/>
                <a:stretch>
                  <a:fillRect l="-633" r="-271"/>
                </a:stretch>
              </a:blipFill>
              <a:ln>
                <a:noFill/>
              </a:ln>
            </p:spPr>
            <p:txBody>
              <a:bodyPr/>
              <a:lstStyle/>
              <a:p>
                <a:r>
                  <a:rPr lang="en-IE">
                    <a:noFill/>
                  </a:rPr>
                  <a:t> </a:t>
                </a:r>
              </a:p>
            </p:txBody>
          </p:sp>
        </mc:Fallback>
      </mc:AlternateContent>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Tree>
    <p:extLst>
      <p:ext uri="{BB962C8B-B14F-4D97-AF65-F5344CB8AC3E}">
        <p14:creationId xmlns:p14="http://schemas.microsoft.com/office/powerpoint/2010/main" val="99082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2">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2">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Renal Osteodystrophy- NB for GEMS </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3" name="Picture 2" descr="Bone and calcium homeostasis">
            <a:extLst>
              <a:ext uri="{FF2B5EF4-FFF2-40B4-BE49-F238E27FC236}">
                <a16:creationId xmlns:a16="http://schemas.microsoft.com/office/drawing/2014/main" id="{BA019CFF-6834-7315-21DC-64C1B1DB29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8340" y="1367849"/>
            <a:ext cx="6073660" cy="4430785"/>
          </a:xfrm>
          <a:prstGeom prst="rect">
            <a:avLst/>
          </a:prstGeom>
          <a:noFill/>
          <a:ln>
            <a:noFill/>
          </a:ln>
        </p:spPr>
      </p:pic>
      <p:sp>
        <p:nvSpPr>
          <p:cNvPr id="6" name="TextBox 5">
            <a:extLst>
              <a:ext uri="{FF2B5EF4-FFF2-40B4-BE49-F238E27FC236}">
                <a16:creationId xmlns:a16="http://schemas.microsoft.com/office/drawing/2014/main" id="{BE120D2A-E45E-FA44-2C9B-A25A381DB624}"/>
              </a:ext>
            </a:extLst>
          </p:cNvPr>
          <p:cNvSpPr txBox="1"/>
          <p:nvPr/>
        </p:nvSpPr>
        <p:spPr>
          <a:xfrm>
            <a:off x="-1" y="1117600"/>
            <a:ext cx="6333893" cy="4524315"/>
          </a:xfrm>
          <a:prstGeom prst="rect">
            <a:avLst/>
          </a:prstGeom>
          <a:noFill/>
        </p:spPr>
        <p:txBody>
          <a:bodyPr wrap="square">
            <a:spAutoFit/>
          </a:bodyPr>
          <a:lstStyle/>
          <a:p>
            <a:pPr lvl="0"/>
            <a:r>
              <a:rPr lang="en-GB"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What is meant by Renal Osteodystrophy? </a:t>
            </a:r>
          </a:p>
          <a:p>
            <a:pPr lvl="0"/>
            <a:endParaRPr lang="en-GB" dirty="0">
              <a:latin typeface="Calibri" panose="020F0502020204030204" pitchFamily="34" charset="0"/>
              <a:ea typeface="Calibri" panose="020F0502020204030204" pitchFamily="34" charset="0"/>
              <a:cs typeface="Calibri" panose="020F0502020204030204" pitchFamily="34" charset="0"/>
            </a:endParaRPr>
          </a:p>
          <a:p>
            <a:pPr lvl="0"/>
            <a:r>
              <a:rPr lang="en-GB" sz="1800" dirty="0">
                <a:effectLst/>
                <a:latin typeface="Calibri" panose="020F0502020204030204" pitchFamily="34" charset="0"/>
                <a:ea typeface="Calibri" panose="020F0502020204030204" pitchFamily="34" charset="0"/>
                <a:cs typeface="Calibri" panose="020F0502020204030204" pitchFamily="34" charset="0"/>
              </a:rPr>
              <a:t>Renal Osteodystrophy: alteration in bone morphology in patients with CKD, commonly due to hypocalcaemia.</a:t>
            </a:r>
          </a:p>
          <a:p>
            <a:pPr lvl="0"/>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buAutoNum type="arabicPeriod"/>
            </a:pPr>
            <a:r>
              <a:rPr lang="en-GB" sz="1800" b="1" dirty="0">
                <a:solidFill>
                  <a:srgbClr val="FF0000"/>
                </a:solidFill>
                <a:latin typeface="Calibri" panose="020F0502020204030204" pitchFamily="34" charset="0"/>
                <a:ea typeface="Calibri" panose="020F0502020204030204" pitchFamily="34" charset="0"/>
                <a:cs typeface="Calibri" panose="020F0502020204030204" pitchFamily="34" charset="0"/>
              </a:rPr>
              <a:t>Osteitis Fibrosa Cystica</a:t>
            </a:r>
            <a:r>
              <a:rPr lang="en-GB" sz="1800" dirty="0">
                <a:latin typeface="Calibri" panose="020F0502020204030204" pitchFamily="34" charset="0"/>
                <a:ea typeface="Calibri" panose="020F0502020204030204" pitchFamily="34" charset="0"/>
                <a:cs typeface="Calibri" panose="020F0502020204030204" pitchFamily="34" charset="0"/>
              </a:rPr>
              <a:t>: Decreased vitamin D</a:t>
            </a:r>
            <a:r>
              <a:rPr lang="en-GB" sz="1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Hypocalcaemia increased production of PTH (secondary Hyperparathyroidism) resorption of Ca</a:t>
            </a:r>
            <a:r>
              <a:rPr lang="en-GB" sz="1800" baseline="30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en-GB" sz="1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from bone fibrosis and cyst formation in the bone to replace the calcium</a:t>
            </a:r>
          </a:p>
          <a:p>
            <a:pPr marL="342900" lvl="0" indent="-342900">
              <a:buAutoNum type="arabicPeriod"/>
            </a:pPr>
            <a:endParaRPr lang="en-GB" sz="1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2900" lvl="0" indent="-342900">
              <a:buAutoNum type="arabicPeriod"/>
            </a:pPr>
            <a:r>
              <a:rPr lang="en-GB" sz="18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Osteomalacia: </a:t>
            </a:r>
            <a:r>
              <a:rPr lang="en-GB" sz="1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Decreased mineralisation/organic bone matrix production by osteoblasts due to hypovitaminosis D Fragile bones</a:t>
            </a:r>
          </a:p>
          <a:p>
            <a:pPr marL="342900" lvl="0" indent="-342900">
              <a:buAutoNum type="arabicPeriod"/>
            </a:pPr>
            <a:endParaRPr lang="en-GB" sz="1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2900" lvl="0" indent="-342900">
              <a:buAutoNum type="arabicPeriod"/>
            </a:pPr>
            <a:r>
              <a:rPr lang="en-GB" sz="18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Osteoporosis: </a:t>
            </a:r>
            <a:r>
              <a:rPr lang="en-GB" sz="1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Loss of organic bone matrix and minerals (Ca</a:t>
            </a:r>
            <a:r>
              <a:rPr lang="en-GB" sz="1800" baseline="30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en-GB" sz="1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from bone) due to metabolic acidosis. </a:t>
            </a:r>
            <a:endParaRPr lang="en-GB"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529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7868-3DB8-CE66-6C8D-A4915CCF7B29}"/>
              </a:ext>
            </a:extLst>
          </p:cNvPr>
          <p:cNvSpPr>
            <a:spLocks noGrp="1"/>
          </p:cNvSpPr>
          <p:nvPr>
            <p:ph type="title"/>
          </p:nvPr>
        </p:nvSpPr>
        <p:spPr/>
        <p:txBody>
          <a:bodyPr/>
          <a:lstStyle/>
          <a:p>
            <a:r>
              <a:rPr lang="en-GB" dirty="0"/>
              <a:t>List of topics for today</a:t>
            </a:r>
            <a:endParaRPr lang="en-IE" dirty="0"/>
          </a:p>
        </p:txBody>
      </p:sp>
      <p:sp>
        <p:nvSpPr>
          <p:cNvPr id="3" name="Text Placeholder 2">
            <a:extLst>
              <a:ext uri="{FF2B5EF4-FFF2-40B4-BE49-F238E27FC236}">
                <a16:creationId xmlns:a16="http://schemas.microsoft.com/office/drawing/2014/main" id="{D0F515D1-400E-E096-E4F1-21B78959D8EF}"/>
              </a:ext>
            </a:extLst>
          </p:cNvPr>
          <p:cNvSpPr>
            <a:spLocks noGrp="1"/>
          </p:cNvSpPr>
          <p:nvPr>
            <p:ph type="body" idx="1"/>
          </p:nvPr>
        </p:nvSpPr>
        <p:spPr/>
        <p:txBody>
          <a:bodyPr/>
          <a:lstStyle/>
          <a:p>
            <a:pPr marL="571500" indent="-457200">
              <a:buAutoNum type="arabicPeriod"/>
            </a:pPr>
            <a:r>
              <a:rPr lang="en-GB" dirty="0"/>
              <a:t>Acute Kidney Injury</a:t>
            </a:r>
          </a:p>
          <a:p>
            <a:pPr marL="571500" indent="-457200">
              <a:buAutoNum type="arabicPeriod"/>
            </a:pPr>
            <a:r>
              <a:rPr lang="en-GB" dirty="0"/>
              <a:t>Chronic Kidney Disease</a:t>
            </a:r>
          </a:p>
          <a:p>
            <a:pPr marL="571500" indent="-457200">
              <a:buAutoNum type="arabicPeriod"/>
            </a:pPr>
            <a:r>
              <a:rPr lang="en-GB" dirty="0"/>
              <a:t>Nephrotic Syndromes</a:t>
            </a:r>
          </a:p>
          <a:p>
            <a:pPr marL="571500" indent="-457200">
              <a:buAutoNum type="arabicPeriod"/>
            </a:pPr>
            <a:r>
              <a:rPr lang="en-GB" dirty="0"/>
              <a:t>Nephritic Syndromes</a:t>
            </a:r>
          </a:p>
          <a:p>
            <a:pPr marL="571500" indent="-457200">
              <a:buAutoNum type="arabicPeriod"/>
            </a:pPr>
            <a:r>
              <a:rPr lang="en-GB" dirty="0"/>
              <a:t>Nephrolithiasis</a:t>
            </a:r>
          </a:p>
          <a:p>
            <a:pPr marL="571500" indent="-457200">
              <a:buAutoNum type="arabicPeriod"/>
            </a:pPr>
            <a:r>
              <a:rPr lang="en-GB" dirty="0"/>
              <a:t>Polycystic Kidney Disease </a:t>
            </a:r>
            <a:endParaRPr lang="en-IE" dirty="0"/>
          </a:p>
        </p:txBody>
      </p:sp>
      <p:sp>
        <p:nvSpPr>
          <p:cNvPr id="4" name="Text Placeholder 3">
            <a:extLst>
              <a:ext uri="{FF2B5EF4-FFF2-40B4-BE49-F238E27FC236}">
                <a16:creationId xmlns:a16="http://schemas.microsoft.com/office/drawing/2014/main" id="{FD025D5E-6D80-8EB4-F69B-279E43D4DC2A}"/>
              </a:ext>
            </a:extLst>
          </p:cNvPr>
          <p:cNvSpPr>
            <a:spLocks noGrp="1"/>
          </p:cNvSpPr>
          <p:nvPr>
            <p:ph type="body" idx="2"/>
          </p:nvPr>
        </p:nvSpPr>
        <p:spPr/>
        <p:txBody>
          <a:bodyPr>
            <a:normAutofit fontScale="55000" lnSpcReduction="20000"/>
          </a:bodyPr>
          <a:lstStyle/>
          <a:p>
            <a:endParaRPr lang="en-IE"/>
          </a:p>
        </p:txBody>
      </p:sp>
      <p:sp>
        <p:nvSpPr>
          <p:cNvPr id="5" name="Text Placeholder 4">
            <a:extLst>
              <a:ext uri="{FF2B5EF4-FFF2-40B4-BE49-F238E27FC236}">
                <a16:creationId xmlns:a16="http://schemas.microsoft.com/office/drawing/2014/main" id="{04155373-B6F2-73C3-BCC5-C4B4A3DF37CC}"/>
              </a:ext>
            </a:extLst>
          </p:cNvPr>
          <p:cNvSpPr>
            <a:spLocks noGrp="1"/>
          </p:cNvSpPr>
          <p:nvPr>
            <p:ph type="body" idx="3"/>
          </p:nvPr>
        </p:nvSpPr>
        <p:spPr/>
        <p:txBody>
          <a:bodyPr>
            <a:normAutofit fontScale="40000" lnSpcReduction="20000"/>
          </a:bodyPr>
          <a:lstStyle/>
          <a:p>
            <a:endParaRPr lang="en-IE"/>
          </a:p>
        </p:txBody>
      </p:sp>
    </p:spTree>
    <p:extLst>
      <p:ext uri="{BB962C8B-B14F-4D97-AF65-F5344CB8AC3E}">
        <p14:creationId xmlns:p14="http://schemas.microsoft.com/office/powerpoint/2010/main" val="2163065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Renal Osteodystrophy- NB for GEMS </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3" name="Picture 2">
            <a:extLst>
              <a:ext uri="{FF2B5EF4-FFF2-40B4-BE49-F238E27FC236}">
                <a16:creationId xmlns:a16="http://schemas.microsoft.com/office/drawing/2014/main" id="{FCAE0431-2A1E-D747-BF91-45D5AED02438}"/>
              </a:ext>
            </a:extLst>
          </p:cNvPr>
          <p:cNvPicPr>
            <a:picLocks noChangeAspect="1"/>
          </p:cNvPicPr>
          <p:nvPr/>
        </p:nvPicPr>
        <p:blipFill>
          <a:blip r:embed="rId3"/>
          <a:stretch>
            <a:fillRect/>
          </a:stretch>
        </p:blipFill>
        <p:spPr>
          <a:xfrm>
            <a:off x="0" y="1117600"/>
            <a:ext cx="4693227" cy="3707130"/>
          </a:xfrm>
          <a:prstGeom prst="rect">
            <a:avLst/>
          </a:prstGeom>
        </p:spPr>
      </p:pic>
      <p:pic>
        <p:nvPicPr>
          <p:cNvPr id="4" name="Picture 3">
            <a:extLst>
              <a:ext uri="{FF2B5EF4-FFF2-40B4-BE49-F238E27FC236}">
                <a16:creationId xmlns:a16="http://schemas.microsoft.com/office/drawing/2014/main" id="{886F2620-19EB-C9CB-78B6-F1D33047BB3C}"/>
              </a:ext>
            </a:extLst>
          </p:cNvPr>
          <p:cNvPicPr>
            <a:picLocks noChangeAspect="1"/>
          </p:cNvPicPr>
          <p:nvPr/>
        </p:nvPicPr>
        <p:blipFill>
          <a:blip r:embed="rId4"/>
          <a:stretch>
            <a:fillRect/>
          </a:stretch>
        </p:blipFill>
        <p:spPr>
          <a:xfrm>
            <a:off x="8877589" y="1223010"/>
            <a:ext cx="3124773" cy="5154612"/>
          </a:xfrm>
          <a:prstGeom prst="rect">
            <a:avLst/>
          </a:prstGeom>
        </p:spPr>
      </p:pic>
      <p:sp>
        <p:nvSpPr>
          <p:cNvPr id="6" name="TextBox 5">
            <a:extLst>
              <a:ext uri="{FF2B5EF4-FFF2-40B4-BE49-F238E27FC236}">
                <a16:creationId xmlns:a16="http://schemas.microsoft.com/office/drawing/2014/main" id="{7BAB68BA-A0BE-A9DB-93E1-03129970C7BB}"/>
              </a:ext>
            </a:extLst>
          </p:cNvPr>
          <p:cNvSpPr txBox="1"/>
          <p:nvPr/>
        </p:nvSpPr>
        <p:spPr>
          <a:xfrm>
            <a:off x="5909310" y="2834640"/>
            <a:ext cx="2968279" cy="1477328"/>
          </a:xfrm>
          <a:prstGeom prst="rect">
            <a:avLst/>
          </a:prstGeom>
          <a:noFill/>
        </p:spPr>
        <p:txBody>
          <a:bodyPr wrap="square">
            <a:spAutoFit/>
          </a:bodyPr>
          <a:lstStyle/>
          <a:p>
            <a:r>
              <a:rPr lang="en-GB" dirty="0"/>
              <a:t>Femur: Increased lucency due to resorption of bone calcium</a:t>
            </a:r>
            <a:r>
              <a:rPr lang="en-GB" dirty="0">
                <a:sym typeface="Wingdings" panose="05000000000000000000" pitchFamily="2" charset="2"/>
              </a:rPr>
              <a:t> Calcium deposition in the artery adjacent to the femur</a:t>
            </a:r>
            <a:endParaRPr lang="en-IE" dirty="0"/>
          </a:p>
        </p:txBody>
      </p:sp>
      <p:sp>
        <p:nvSpPr>
          <p:cNvPr id="8" name="TextBox 7">
            <a:extLst>
              <a:ext uri="{FF2B5EF4-FFF2-40B4-BE49-F238E27FC236}">
                <a16:creationId xmlns:a16="http://schemas.microsoft.com/office/drawing/2014/main" id="{878E0D37-708D-4195-8F4C-FBA9D0507AFC}"/>
              </a:ext>
            </a:extLst>
          </p:cNvPr>
          <p:cNvSpPr txBox="1"/>
          <p:nvPr/>
        </p:nvSpPr>
        <p:spPr>
          <a:xfrm>
            <a:off x="0" y="4937671"/>
            <a:ext cx="6166484" cy="1200329"/>
          </a:xfrm>
          <a:prstGeom prst="rect">
            <a:avLst/>
          </a:prstGeom>
          <a:noFill/>
        </p:spPr>
        <p:txBody>
          <a:bodyPr wrap="square">
            <a:spAutoFit/>
          </a:bodyPr>
          <a:lstStyle/>
          <a:p>
            <a:r>
              <a:rPr lang="en-GB" dirty="0"/>
              <a:t>Osteitis Fibrosa Cystica: Calcium resorption with fibrosis and cysts formation to replace calcium removed. </a:t>
            </a:r>
          </a:p>
          <a:p>
            <a:endParaRPr lang="en-GB" dirty="0"/>
          </a:p>
          <a:p>
            <a:r>
              <a:rPr lang="en-GB" dirty="0"/>
              <a:t>“Salt and Pepper” pattern of irregular lucencies. </a:t>
            </a:r>
            <a:endParaRPr lang="en-IE" dirty="0"/>
          </a:p>
        </p:txBody>
      </p:sp>
    </p:spTree>
    <p:extLst>
      <p:ext uri="{BB962C8B-B14F-4D97-AF65-F5344CB8AC3E}">
        <p14:creationId xmlns:p14="http://schemas.microsoft.com/office/powerpoint/2010/main" val="4267631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3" name="Picture 2">
            <a:extLst>
              <a:ext uri="{FF2B5EF4-FFF2-40B4-BE49-F238E27FC236}">
                <a16:creationId xmlns:a16="http://schemas.microsoft.com/office/drawing/2014/main" id="{DB8608E0-D496-29F3-E08D-BAC0180595BF}"/>
              </a:ext>
            </a:extLst>
          </p:cNvPr>
          <p:cNvPicPr>
            <a:picLocks noChangeAspect="1"/>
          </p:cNvPicPr>
          <p:nvPr/>
        </p:nvPicPr>
        <p:blipFill>
          <a:blip r:embed="rId3"/>
          <a:stretch>
            <a:fillRect/>
          </a:stretch>
        </p:blipFill>
        <p:spPr>
          <a:xfrm>
            <a:off x="6403131" y="1208716"/>
            <a:ext cx="5781641" cy="4440567"/>
          </a:xfrm>
          <a:prstGeom prst="rect">
            <a:avLst/>
          </a:prstGeom>
        </p:spPr>
      </p:pic>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Nephrotic Syndrome </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213816-5DEA-283D-B68D-5C58EE257606}"/>
                  </a:ext>
                </a:extLst>
              </p:cNvPr>
              <p:cNvSpPr txBox="1"/>
              <p:nvPr/>
            </p:nvSpPr>
            <p:spPr>
              <a:xfrm>
                <a:off x="7227" y="1143247"/>
                <a:ext cx="6750411" cy="4539704"/>
              </a:xfrm>
              <a:prstGeom prst="rect">
                <a:avLst/>
              </a:prstGeom>
              <a:noFill/>
            </p:spPr>
            <p:txBody>
              <a:bodyPr wrap="square">
                <a:spAutoFit/>
              </a:bodyPr>
              <a:lstStyle/>
              <a:p>
                <a:r>
                  <a:rPr lang="en-GB" sz="1700" b="1" dirty="0">
                    <a:latin typeface="Calibri" panose="020F0502020204030204" pitchFamily="34" charset="0"/>
                    <a:cs typeface="Calibri" panose="020F0502020204030204" pitchFamily="34" charset="0"/>
                    <a:sym typeface="Wingdings" panose="05000000000000000000" pitchFamily="2" charset="2"/>
                  </a:rPr>
                  <a:t>Nephrotic syndrome: </a:t>
                </a:r>
              </a:p>
              <a:p>
                <a:pPr marL="285750" indent="-285750">
                  <a:buFont typeface="Arial" panose="020B0604020202020204" pitchFamily="34" charset="0"/>
                  <a:buChar char="•"/>
                </a:pPr>
                <a:r>
                  <a:rPr lang="en-GB" sz="1700" dirty="0">
                    <a:latin typeface="Calibri" panose="020F0502020204030204" pitchFamily="34" charset="0"/>
                    <a:cs typeface="Calibri" panose="020F0502020204030204" pitchFamily="34" charset="0"/>
                    <a:sym typeface="Wingdings" panose="05000000000000000000" pitchFamily="2" charset="2"/>
                  </a:rPr>
                  <a:t>Podocyte damage or </a:t>
                </a:r>
                <a:r>
                  <a:rPr lang="en-GB" sz="1700" b="1" dirty="0">
                    <a:solidFill>
                      <a:srgbClr val="FF0000"/>
                    </a:solidFill>
                    <a:latin typeface="Calibri" panose="020F0502020204030204" pitchFamily="34" charset="0"/>
                    <a:cs typeface="Calibri" panose="020F0502020204030204" pitchFamily="34" charset="0"/>
                    <a:sym typeface="Wingdings" panose="05000000000000000000" pitchFamily="2" charset="2"/>
                  </a:rPr>
                  <a:t>epithelial side of GBM only </a:t>
                </a:r>
                <a:r>
                  <a:rPr lang="en-GB" sz="1700" dirty="0">
                    <a:latin typeface="Calibri" panose="020F0502020204030204" pitchFamily="34" charset="0"/>
                    <a:cs typeface="Calibri" panose="020F0502020204030204" pitchFamily="34" charset="0"/>
                    <a:sym typeface="Wingdings" panose="05000000000000000000" pitchFamily="2" charset="2"/>
                  </a:rPr>
                  <a:t>(no exposure to blood)</a:t>
                </a:r>
              </a:p>
              <a:p>
                <a:pPr marL="285750" indent="-285750">
                  <a:buFont typeface="Arial" panose="020B0604020202020204" pitchFamily="34" charset="0"/>
                  <a:buChar char="•"/>
                </a:pPr>
                <a:r>
                  <a:rPr lang="en-GB" sz="1700" dirty="0">
                    <a:latin typeface="Calibri" panose="020F0502020204030204" pitchFamily="34" charset="0"/>
                    <a:cs typeface="Calibri" panose="020F0502020204030204" pitchFamily="34" charset="0"/>
                    <a:sym typeface="Wingdings" panose="05000000000000000000" pitchFamily="2" charset="2"/>
                  </a:rPr>
                  <a:t>No inflammation) impaired charge barrier (-ve charge is lost)</a:t>
                </a:r>
              </a:p>
              <a:p>
                <a:pPr marL="285750" indent="-285750">
                  <a:buFont typeface="Arial" panose="020B0604020202020204" pitchFamily="34" charset="0"/>
                  <a:buChar char="•"/>
                </a:pPr>
                <a:r>
                  <a:rPr lang="en-GB" sz="1700" dirty="0">
                    <a:latin typeface="Calibri" panose="020F0502020204030204" pitchFamily="34" charset="0"/>
                    <a:cs typeface="Calibri" panose="020F0502020204030204" pitchFamily="34" charset="0"/>
                    <a:sym typeface="Wingdings" panose="05000000000000000000" pitchFamily="2" charset="2"/>
                  </a:rPr>
                  <a:t>Proteins not repelled massive proteinuria </a:t>
                </a:r>
                <a:r>
                  <a:rPr lang="en-GB" sz="1700" b="1" dirty="0">
                    <a:latin typeface="Calibri" panose="020F0502020204030204" pitchFamily="34" charset="0"/>
                    <a:cs typeface="Calibri" panose="020F0502020204030204" pitchFamily="34" charset="0"/>
                    <a:sym typeface="Wingdings" panose="05000000000000000000" pitchFamily="2" charset="2"/>
                  </a:rPr>
                  <a:t>(&gt;3.5g/day</a:t>
                </a:r>
                <a:r>
                  <a:rPr lang="en-GB" sz="1700" dirty="0">
                    <a:latin typeface="Calibri" panose="020F0502020204030204" pitchFamily="34" charset="0"/>
                    <a:cs typeface="Calibri" panose="020F0502020204030204" pitchFamily="34" charset="0"/>
                    <a:sym typeface="Wingdings" panose="05000000000000000000" pitchFamily="2" charset="2"/>
                  </a:rPr>
                  <a:t>). </a:t>
                </a:r>
              </a:p>
              <a:p>
                <a:r>
                  <a:rPr lang="en-GB" sz="1700" b="1" u="sng" dirty="0">
                    <a:latin typeface="Calibri" panose="020F0502020204030204" pitchFamily="34" charset="0"/>
                    <a:cs typeface="Calibri" panose="020F0502020204030204" pitchFamily="34" charset="0"/>
                    <a:sym typeface="Wingdings" panose="05000000000000000000" pitchFamily="2" charset="2"/>
                  </a:rPr>
                  <a:t>RBCs are not filtered.  </a:t>
                </a:r>
              </a:p>
              <a:p>
                <a:endParaRPr lang="en-GB" sz="1700" dirty="0">
                  <a:latin typeface="Calibri" panose="020F0502020204030204" pitchFamily="34" charset="0"/>
                  <a:cs typeface="Calibri" panose="020F0502020204030204" pitchFamily="34" charset="0"/>
                  <a:sym typeface="Wingdings" panose="05000000000000000000" pitchFamily="2" charset="2"/>
                </a:endParaRPr>
              </a:p>
              <a:p>
                <a:r>
                  <a:rPr lang="en-GB" sz="1700" b="1" dirty="0">
                    <a:latin typeface="Calibri" panose="020F0502020204030204" pitchFamily="34" charset="0"/>
                    <a:cs typeface="Calibri" panose="020F0502020204030204" pitchFamily="34" charset="0"/>
                    <a:sym typeface="Wingdings" panose="05000000000000000000" pitchFamily="2" charset="2"/>
                  </a:rPr>
                  <a:t>Clinical Features:</a:t>
                </a:r>
              </a:p>
              <a:p>
                <a:pPr marL="285750" indent="-285750">
                  <a:buFont typeface="Arial" panose="020B0604020202020204" pitchFamily="34" charset="0"/>
                  <a:buChar char="•"/>
                </a:pPr>
                <a:r>
                  <a:rPr lang="en-GB" sz="1700" dirty="0">
                    <a:latin typeface="Calibri" panose="020F0502020204030204" pitchFamily="34" charset="0"/>
                    <a:cs typeface="Calibri" panose="020F0502020204030204" pitchFamily="34" charset="0"/>
                    <a:sym typeface="Wingdings" panose="05000000000000000000" pitchFamily="2" charset="2"/>
                  </a:rPr>
                  <a:t>Decreased blood protein levels Proteinuria </a:t>
                </a:r>
                <a:r>
                  <a:rPr lang="en-GB" sz="1700" b="1" dirty="0">
                    <a:latin typeface="Calibri" panose="020F0502020204030204" pitchFamily="34" charset="0"/>
                    <a:cs typeface="Calibri" panose="020F0502020204030204" pitchFamily="34" charset="0"/>
                    <a:sym typeface="Wingdings" panose="05000000000000000000" pitchFamily="2" charset="2"/>
                  </a:rPr>
                  <a:t>Frothy urine</a:t>
                </a:r>
              </a:p>
              <a:p>
                <a:pPr marL="285750" indent="-285750">
                  <a:buFont typeface="Arial" panose="020B0604020202020204" pitchFamily="34" charset="0"/>
                  <a:buChar char="•"/>
                </a:pPr>
                <a:r>
                  <a:rPr lang="en-GB" sz="1700" dirty="0">
                    <a:latin typeface="Calibri" panose="020F0502020204030204" pitchFamily="34" charset="0"/>
                    <a:cs typeface="Calibri" panose="020F0502020204030204" pitchFamily="34" charset="0"/>
                    <a:sym typeface="Wingdings" panose="05000000000000000000" pitchFamily="2" charset="2"/>
                  </a:rPr>
                  <a:t>Hypoalbuminaemia Oedema &amp; Decreased GFR RAAS Na</a:t>
                </a:r>
                <a:r>
                  <a:rPr lang="en-GB" sz="1700" baseline="30000" dirty="0">
                    <a:latin typeface="Calibri" panose="020F0502020204030204" pitchFamily="34" charset="0"/>
                    <a:cs typeface="Calibri" panose="020F0502020204030204" pitchFamily="34" charset="0"/>
                    <a:sym typeface="Wingdings" panose="05000000000000000000" pitchFamily="2" charset="2"/>
                  </a:rPr>
                  <a:t>+</a:t>
                </a:r>
                <a:r>
                  <a:rPr lang="en-GB" sz="1700" dirty="0">
                    <a:latin typeface="Calibri" panose="020F0502020204030204" pitchFamily="34" charset="0"/>
                    <a:cs typeface="Calibri" panose="020F0502020204030204" pitchFamily="34" charset="0"/>
                    <a:sym typeface="Wingdings" panose="05000000000000000000" pitchFamily="2" charset="2"/>
                  </a:rPr>
                  <a:t>/H2O retention </a:t>
                </a:r>
                <a:r>
                  <a:rPr lang="en-GB" sz="1700" b="1" dirty="0">
                    <a:latin typeface="Calibri" panose="020F0502020204030204" pitchFamily="34" charset="0"/>
                    <a:cs typeface="Calibri" panose="020F0502020204030204" pitchFamily="34" charset="0"/>
                    <a:sym typeface="Wingdings" panose="05000000000000000000" pitchFamily="2" charset="2"/>
                  </a:rPr>
                  <a:t>Oedema is exacerbated. </a:t>
                </a:r>
              </a:p>
              <a:p>
                <a:pPr marL="285750" indent="-285750">
                  <a:buFont typeface="Arial" panose="020B0604020202020204" pitchFamily="34" charset="0"/>
                  <a:buChar char="•"/>
                </a:pPr>
                <a:r>
                  <a:rPr lang="en-GB" sz="1700" dirty="0">
                    <a:latin typeface="Calibri" panose="020F0502020204030204" pitchFamily="34" charset="0"/>
                    <a:cs typeface="Calibri" panose="020F0502020204030204" pitchFamily="34" charset="0"/>
                    <a:sym typeface="Wingdings" panose="05000000000000000000" pitchFamily="2" charset="2"/>
                  </a:rPr>
                  <a:t>Increased liver activity to compensate for low albumin Hyperlipidaemia Fatty </a:t>
                </a:r>
                <a:r>
                  <a:rPr lang="en-GB" sz="1700" b="1" dirty="0">
                    <a:latin typeface="Calibri" panose="020F0502020204030204" pitchFamily="34" charset="0"/>
                    <a:cs typeface="Calibri" panose="020F0502020204030204" pitchFamily="34" charset="0"/>
                    <a:sym typeface="Wingdings" panose="05000000000000000000" pitchFamily="2" charset="2"/>
                  </a:rPr>
                  <a:t>casts (</a:t>
                </a:r>
                <a:r>
                  <a:rPr lang="en-GB" sz="1700" dirty="0">
                    <a:latin typeface="Calibri" panose="020F0502020204030204" pitchFamily="34" charset="0"/>
                    <a:cs typeface="Calibri" panose="020F0502020204030204" pitchFamily="34" charset="0"/>
                    <a:sym typeface="Wingdings" panose="05000000000000000000" pitchFamily="2" charset="2"/>
                  </a:rPr>
                  <a:t>lipids in urine)</a:t>
                </a:r>
                <a:r>
                  <a:rPr lang="en-GB" sz="1700" b="1" dirty="0">
                    <a:latin typeface="Calibri" panose="020F0502020204030204" pitchFamily="34" charset="0"/>
                    <a:cs typeface="Calibri" panose="020F0502020204030204" pitchFamily="34" charset="0"/>
                    <a:sym typeface="Wingdings" panose="05000000000000000000" pitchFamily="2" charset="2"/>
                  </a:rPr>
                  <a:t> and oval fat bodies (</a:t>
                </a:r>
                <a:r>
                  <a:rPr lang="en-GB" sz="1700" dirty="0">
                    <a:latin typeface="Calibri" panose="020F0502020204030204" pitchFamily="34" charset="0"/>
                    <a:cs typeface="Calibri" panose="020F0502020204030204" pitchFamily="34" charset="0"/>
                    <a:sym typeface="Wingdings" panose="05000000000000000000" pitchFamily="2" charset="2"/>
                  </a:rPr>
                  <a:t>lipid surrounded by plasma membrane of degenerated epithelial cells)</a:t>
                </a:r>
                <a:r>
                  <a:rPr lang="en-GB" sz="1700" b="1" dirty="0">
                    <a:latin typeface="Calibri" panose="020F0502020204030204" pitchFamily="34" charset="0"/>
                    <a:cs typeface="Calibri" panose="020F0502020204030204" pitchFamily="34" charset="0"/>
                    <a:sym typeface="Wingdings" panose="05000000000000000000" pitchFamily="2" charset="2"/>
                  </a:rPr>
                  <a:t> </a:t>
                </a:r>
                <a:r>
                  <a:rPr lang="en-GB" sz="1700" dirty="0">
                    <a:latin typeface="Calibri" panose="020F0502020204030204" pitchFamily="34" charset="0"/>
                    <a:cs typeface="Calibri" panose="020F0502020204030204" pitchFamily="34" charset="0"/>
                    <a:sym typeface="Wingdings" panose="05000000000000000000" pitchFamily="2" charset="2"/>
                  </a:rPr>
                  <a:t>in urine. (Fat droplets appear as a </a:t>
                </a:r>
                <a:r>
                  <a:rPr lang="en-GB" sz="1700" b="1" dirty="0">
                    <a:latin typeface="Calibri" panose="020F0502020204030204" pitchFamily="34" charset="0"/>
                    <a:cs typeface="Calibri" panose="020F0502020204030204" pitchFamily="34" charset="0"/>
                    <a:sym typeface="Wingdings" panose="05000000000000000000" pitchFamily="2" charset="2"/>
                  </a:rPr>
                  <a:t>Maltese cross </a:t>
                </a:r>
                <a:r>
                  <a:rPr lang="en-GB" sz="1700" dirty="0">
                    <a:latin typeface="Calibri" panose="020F0502020204030204" pitchFamily="34" charset="0"/>
                    <a:cs typeface="Calibri" panose="020F0502020204030204" pitchFamily="34" charset="0"/>
                    <a:sym typeface="Wingdings" panose="05000000000000000000" pitchFamily="2" charset="2"/>
                  </a:rPr>
                  <a:t>under UV light)</a:t>
                </a:r>
              </a:p>
              <a:p>
                <a:pPr marL="285750" indent="-285750">
                  <a:buFont typeface="Arial" panose="020B0604020202020204" pitchFamily="34" charset="0"/>
                  <a:buChar char="•"/>
                </a:pPr>
                <a:r>
                  <a:rPr lang="en-GB" sz="1700" dirty="0">
                    <a:latin typeface="Calibri" panose="020F0502020204030204" pitchFamily="34" charset="0"/>
                    <a:cs typeface="Calibri" panose="020F0502020204030204" pitchFamily="34" charset="0"/>
                    <a:sym typeface="Wingdings" panose="05000000000000000000" pitchFamily="2" charset="2"/>
                  </a:rPr>
                  <a:t>Decreased anticoagulants </a:t>
                </a:r>
                <a14:m>
                  <m:oMath xmlns:m="http://schemas.openxmlformats.org/officeDocument/2006/math">
                    <m:r>
                      <a:rPr lang="en-GB" sz="17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GB" sz="1700" dirty="0">
                    <a:latin typeface="Calibri" panose="020F0502020204030204" pitchFamily="34" charset="0"/>
                    <a:cs typeface="Calibri" panose="020F0502020204030204" pitchFamily="34" charset="0"/>
                    <a:sym typeface="Wingdings" panose="05000000000000000000" pitchFamily="2" charset="2"/>
                  </a:rPr>
                  <a:t> Antithrombin 3 </a:t>
                </a:r>
                <a:r>
                  <a:rPr lang="en-GB" sz="1700" b="1" dirty="0">
                    <a:latin typeface="Calibri" panose="020F0502020204030204" pitchFamily="34" charset="0"/>
                    <a:cs typeface="Calibri" panose="020F0502020204030204" pitchFamily="34" charset="0"/>
                    <a:sym typeface="Wingdings" panose="05000000000000000000" pitchFamily="2" charset="2"/>
                  </a:rPr>
                  <a:t>Thrombosis </a:t>
                </a:r>
              </a:p>
              <a:p>
                <a:pPr marL="285750" indent="-285750">
                  <a:buFont typeface="Arial" panose="020B0604020202020204" pitchFamily="34" charset="0"/>
                  <a:buChar char="•"/>
                </a:pPr>
                <a:r>
                  <a:rPr lang="en-GB" sz="1700" dirty="0">
                    <a:latin typeface="Calibri" panose="020F0502020204030204" pitchFamily="34" charset="0"/>
                    <a:cs typeface="Calibri" panose="020F0502020204030204" pitchFamily="34" charset="0"/>
                    <a:sym typeface="Wingdings" panose="05000000000000000000" pitchFamily="2" charset="2"/>
                  </a:rPr>
                  <a:t>Decreased protein levels </a:t>
                </a:r>
                <a14:m>
                  <m:oMath xmlns:m="http://schemas.openxmlformats.org/officeDocument/2006/math">
                    <m:r>
                      <a:rPr lang="en-GB" sz="17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GB" sz="1700" dirty="0">
                    <a:latin typeface="Calibri" panose="020F0502020204030204" pitchFamily="34" charset="0"/>
                    <a:cs typeface="Calibri" panose="020F0502020204030204" pitchFamily="34" charset="0"/>
                    <a:sym typeface="Wingdings" panose="05000000000000000000" pitchFamily="2" charset="2"/>
                  </a:rPr>
                  <a:t> Ig  </a:t>
                </a:r>
                <a:r>
                  <a:rPr lang="en-GB" sz="1700" b="1" dirty="0">
                    <a:latin typeface="Calibri" panose="020F0502020204030204" pitchFamily="34" charset="0"/>
                    <a:cs typeface="Calibri" panose="020F0502020204030204" pitchFamily="34" charset="0"/>
                    <a:sym typeface="Wingdings" panose="05000000000000000000" pitchFamily="2" charset="2"/>
                  </a:rPr>
                  <a:t>Susceptible to Infection  </a:t>
                </a:r>
              </a:p>
            </p:txBody>
          </p:sp>
        </mc:Choice>
        <mc:Fallback xmlns="">
          <p:sp>
            <p:nvSpPr>
              <p:cNvPr id="5" name="TextBox 4">
                <a:extLst>
                  <a:ext uri="{FF2B5EF4-FFF2-40B4-BE49-F238E27FC236}">
                    <a16:creationId xmlns:a16="http://schemas.microsoft.com/office/drawing/2014/main" id="{48213816-5DEA-283D-B68D-5C58EE257606}"/>
                  </a:ext>
                </a:extLst>
              </p:cNvPr>
              <p:cNvSpPr txBox="1">
                <a:spLocks noRot="1" noChangeAspect="1" noMove="1" noResize="1" noEditPoints="1" noAdjustHandles="1" noChangeArrowheads="1" noChangeShapeType="1" noTextEdit="1"/>
              </p:cNvSpPr>
              <p:nvPr/>
            </p:nvSpPr>
            <p:spPr>
              <a:xfrm>
                <a:off x="7227" y="1143247"/>
                <a:ext cx="6750411" cy="4539704"/>
              </a:xfrm>
              <a:prstGeom prst="rect">
                <a:avLst/>
              </a:prstGeom>
              <a:blipFill>
                <a:blip r:embed="rId4"/>
                <a:stretch>
                  <a:fillRect l="-542" t="-538" r="-271" b="-941"/>
                </a:stretch>
              </a:blipFill>
            </p:spPr>
            <p:txBody>
              <a:bodyPr/>
              <a:lstStyle/>
              <a:p>
                <a:r>
                  <a:rPr lang="en-IE">
                    <a:noFill/>
                  </a:rPr>
                  <a:t> </a:t>
                </a:r>
              </a:p>
            </p:txBody>
          </p:sp>
        </mc:Fallback>
      </mc:AlternateContent>
    </p:spTree>
    <p:extLst>
      <p:ext uri="{BB962C8B-B14F-4D97-AF65-F5344CB8AC3E}">
        <p14:creationId xmlns:p14="http://schemas.microsoft.com/office/powerpoint/2010/main" val="292805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500"/>
                                        <p:tgtEl>
                                          <p:spTgt spid="5">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fade">
                                      <p:cBhvr>
                                        <p:cTn id="36" dur="500"/>
                                        <p:tgtEl>
                                          <p:spTgt spid="5">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fade">
                                      <p:cBhvr>
                                        <p:cTn id="41" dur="500"/>
                                        <p:tgtEl>
                                          <p:spTgt spid="5">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10" end="10"/>
                                            </p:txEl>
                                          </p:spTgt>
                                        </p:tgtEl>
                                        <p:attrNameLst>
                                          <p:attrName>style.visibility</p:attrName>
                                        </p:attrNameLst>
                                      </p:cBhvr>
                                      <p:to>
                                        <p:strVal val="visible"/>
                                      </p:to>
                                    </p:set>
                                    <p:animEffect transition="in" filter="fade">
                                      <p:cBhvr>
                                        <p:cTn id="46" dur="500"/>
                                        <p:tgtEl>
                                          <p:spTgt spid="5">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animEffect transition="in" filter="fade">
                                      <p:cBhvr>
                                        <p:cTn id="49"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Minimal Change Disease</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4" name="TextBox 3">
            <a:extLst>
              <a:ext uri="{FF2B5EF4-FFF2-40B4-BE49-F238E27FC236}">
                <a16:creationId xmlns:a16="http://schemas.microsoft.com/office/drawing/2014/main" id="{AB834EA0-BF6E-3489-EDA0-DE11CEF37CCD}"/>
              </a:ext>
            </a:extLst>
          </p:cNvPr>
          <p:cNvSpPr txBox="1"/>
          <p:nvPr/>
        </p:nvSpPr>
        <p:spPr>
          <a:xfrm>
            <a:off x="0" y="1117600"/>
            <a:ext cx="12185242" cy="2585323"/>
          </a:xfrm>
          <a:prstGeom prst="rect">
            <a:avLst/>
          </a:prstGeom>
          <a:noFill/>
        </p:spPr>
        <p:txBody>
          <a:bodyPr wrap="square">
            <a:spAutoFit/>
          </a:bodyPr>
          <a:lstStyle/>
          <a:p>
            <a:r>
              <a:rPr lang="en-GB" b="1" dirty="0">
                <a:latin typeface="Calibri" panose="020F0502020204030204" pitchFamily="34" charset="0"/>
                <a:cs typeface="Calibri" panose="020F0502020204030204" pitchFamily="34" charset="0"/>
              </a:rPr>
              <a:t>Minimal Change disease: </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Cytokine damage to podocytes</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Podocytes collapse/effacement of foot processes</a:t>
            </a:r>
            <a:r>
              <a:rPr lang="en-GB" sz="1600" dirty="0">
                <a:latin typeface="Calibri" panose="020F0502020204030204" pitchFamily="34" charset="0"/>
                <a:cs typeface="Calibri" panose="020F0502020204030204" pitchFamily="34" charset="0"/>
                <a:sym typeface="Wingdings" panose="05000000000000000000" pitchFamily="2" charset="2"/>
              </a:rPr>
              <a:t> Loss of the –ve charge barrier (Heparan sulphate proteoglycans) Protein flows into urine, specifically </a:t>
            </a:r>
            <a:r>
              <a:rPr lang="en-GB" sz="1600" b="1" dirty="0">
                <a:solidFill>
                  <a:srgbClr val="FF0000"/>
                </a:solidFill>
                <a:latin typeface="Calibri" panose="020F0502020204030204" pitchFamily="34" charset="0"/>
                <a:cs typeface="Calibri" panose="020F0502020204030204" pitchFamily="34" charset="0"/>
                <a:sym typeface="Wingdings" panose="05000000000000000000" pitchFamily="2" charset="2"/>
              </a:rPr>
              <a:t>Albumin. </a:t>
            </a:r>
            <a:endParaRPr lang="en-GB" sz="1600" dirty="0">
              <a:solidFill>
                <a:srgbClr val="FF0000"/>
              </a:solidFill>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sym typeface="Wingdings" panose="05000000000000000000" pitchFamily="2" charset="2"/>
              </a:rPr>
              <a:t>Associated with</a:t>
            </a:r>
            <a:r>
              <a:rPr lang="en-GB" sz="1600" b="1" dirty="0">
                <a:latin typeface="Calibri" panose="020F0502020204030204" pitchFamily="34" charset="0"/>
                <a:cs typeface="Calibri" panose="020F0502020204030204" pitchFamily="34" charset="0"/>
                <a:sym typeface="Wingdings" panose="05000000000000000000" pitchFamily="2" charset="2"/>
              </a:rPr>
              <a:t> </a:t>
            </a:r>
            <a:r>
              <a:rPr lang="en-GB" sz="1600" b="1" dirty="0">
                <a:solidFill>
                  <a:srgbClr val="FF0000"/>
                </a:solidFill>
                <a:latin typeface="Calibri" panose="020F0502020204030204" pitchFamily="34" charset="0"/>
                <a:cs typeface="Calibri" panose="020F0502020204030204" pitchFamily="34" charset="0"/>
                <a:sym typeface="Wingdings" panose="05000000000000000000" pitchFamily="2" charset="2"/>
              </a:rPr>
              <a:t>Hodgkin’s Lymphoma.</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sym typeface="Wingdings" panose="05000000000000000000" pitchFamily="2" charset="2"/>
              </a:rPr>
              <a:t>Most common nephrotic syndrome in </a:t>
            </a:r>
            <a:r>
              <a:rPr lang="en-GB" sz="1600" b="1" dirty="0">
                <a:solidFill>
                  <a:srgbClr val="FF0000"/>
                </a:solidFill>
                <a:latin typeface="Calibri" panose="020F0502020204030204" pitchFamily="34" charset="0"/>
                <a:cs typeface="Calibri" panose="020F0502020204030204" pitchFamily="34" charset="0"/>
                <a:sym typeface="Wingdings" panose="05000000000000000000" pitchFamily="2" charset="2"/>
              </a:rPr>
              <a:t>children. </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sym typeface="Wingdings" panose="05000000000000000000" pitchFamily="2" charset="2"/>
              </a:rPr>
              <a:t>Likely caused by a URI (viral infection), Allergic reaction or recent immunisation. </a:t>
            </a:r>
          </a:p>
          <a:p>
            <a:pPr marL="285750" indent="-285750" algn="just">
              <a:buFont typeface="Arial" panose="020B0604020202020204" pitchFamily="34" charset="0"/>
              <a:buChar char="•"/>
            </a:pPr>
            <a:endParaRPr lang="en-GB" sz="1600" dirty="0">
              <a:latin typeface="Calibri" panose="020F0502020204030204" pitchFamily="34" charset="0"/>
              <a:cs typeface="Calibri" panose="020F0502020204030204" pitchFamily="34" charset="0"/>
              <a:sym typeface="Wingdings" panose="05000000000000000000" pitchFamily="2" charset="2"/>
            </a:endParaRPr>
          </a:p>
          <a:p>
            <a:pPr marL="285750" indent="-285750" algn="just">
              <a:buFont typeface="Arial" panose="020B0604020202020204" pitchFamily="34" charset="0"/>
              <a:buChar char="•"/>
            </a:pPr>
            <a:r>
              <a:rPr lang="en-GB" sz="1600" dirty="0">
                <a:latin typeface="Calibri" panose="020F0502020204030204" pitchFamily="34" charset="0"/>
                <a:cs typeface="Calibri" panose="020F0502020204030204" pitchFamily="34" charset="0"/>
                <a:sym typeface="Wingdings" panose="05000000000000000000" pitchFamily="2" charset="2"/>
              </a:rPr>
              <a:t>Responds very well to steroids/glucocorticoids Decreases cytokines which are causing the damage. </a:t>
            </a:r>
          </a:p>
        </p:txBody>
      </p:sp>
      <p:pic>
        <p:nvPicPr>
          <p:cNvPr id="6" name="Picture 5">
            <a:extLst>
              <a:ext uri="{FF2B5EF4-FFF2-40B4-BE49-F238E27FC236}">
                <a16:creationId xmlns:a16="http://schemas.microsoft.com/office/drawing/2014/main" id="{C77EEE99-D73E-93DF-BA31-8BDF8D54283D}"/>
              </a:ext>
            </a:extLst>
          </p:cNvPr>
          <p:cNvPicPr>
            <a:picLocks noChangeAspect="1"/>
          </p:cNvPicPr>
          <p:nvPr/>
        </p:nvPicPr>
        <p:blipFill>
          <a:blip r:embed="rId3"/>
          <a:stretch>
            <a:fillRect/>
          </a:stretch>
        </p:blipFill>
        <p:spPr>
          <a:xfrm>
            <a:off x="6880301" y="3677476"/>
            <a:ext cx="4664927" cy="2616308"/>
          </a:xfrm>
          <a:prstGeom prst="rect">
            <a:avLst/>
          </a:prstGeom>
        </p:spPr>
      </p:pic>
      <p:pic>
        <p:nvPicPr>
          <p:cNvPr id="7" name="image17.png" descr="Image result for effacement of foot processes">
            <a:extLst>
              <a:ext uri="{FF2B5EF4-FFF2-40B4-BE49-F238E27FC236}">
                <a16:creationId xmlns:a16="http://schemas.microsoft.com/office/drawing/2014/main" id="{273FD1D8-7D67-48C4-7593-949A14F9F5D5}"/>
              </a:ext>
            </a:extLst>
          </p:cNvPr>
          <p:cNvPicPr>
            <a:picLocks noChangeAspect="1"/>
          </p:cNvPicPr>
          <p:nvPr/>
        </p:nvPicPr>
        <p:blipFill>
          <a:blip r:embed="rId4"/>
          <a:srcRect t="34524" b="33919"/>
          <a:stretch>
            <a:fillRect/>
          </a:stretch>
        </p:blipFill>
        <p:spPr>
          <a:xfrm>
            <a:off x="0" y="4935597"/>
            <a:ext cx="6425111" cy="1449416"/>
          </a:xfrm>
          <a:prstGeom prst="rect">
            <a:avLst/>
          </a:prstGeom>
          <a:ln w="12700">
            <a:miter lim="400000"/>
          </a:ln>
        </p:spPr>
      </p:pic>
      <p:sp>
        <p:nvSpPr>
          <p:cNvPr id="9" name="TextBox 8">
            <a:extLst>
              <a:ext uri="{FF2B5EF4-FFF2-40B4-BE49-F238E27FC236}">
                <a16:creationId xmlns:a16="http://schemas.microsoft.com/office/drawing/2014/main" id="{6DCB9EC9-BCB9-64A7-55E9-FE09398EC559}"/>
              </a:ext>
            </a:extLst>
          </p:cNvPr>
          <p:cNvSpPr txBox="1"/>
          <p:nvPr/>
        </p:nvSpPr>
        <p:spPr>
          <a:xfrm>
            <a:off x="118092" y="4010095"/>
            <a:ext cx="6166624" cy="923330"/>
          </a:xfrm>
          <a:prstGeom prst="rect">
            <a:avLst/>
          </a:prstGeom>
          <a:noFill/>
        </p:spPr>
        <p:txBody>
          <a:bodyPr wrap="square">
            <a:spAutoFit/>
          </a:bodyPr>
          <a:lstStyle/>
          <a:p>
            <a:pPr marL="0" indent="0">
              <a:buNone/>
            </a:pPr>
            <a:r>
              <a:rPr lang="en-CA" dirty="0">
                <a:latin typeface="Calibri" panose="020F0502020204030204" pitchFamily="34" charset="0"/>
                <a:cs typeface="Calibri" panose="020F0502020204030204" pitchFamily="34" charset="0"/>
              </a:rPr>
              <a:t>LM—</a:t>
            </a:r>
            <a:r>
              <a:rPr lang="en-CA" b="1" dirty="0">
                <a:latin typeface="Calibri" panose="020F0502020204030204" pitchFamily="34" charset="0"/>
                <a:cs typeface="Calibri" panose="020F0502020204030204" pitchFamily="34" charset="0"/>
              </a:rPr>
              <a:t>Normal glomeruli</a:t>
            </a:r>
            <a:endParaRPr lang="en-CA" dirty="0">
              <a:latin typeface="Calibri" panose="020F0502020204030204" pitchFamily="34" charset="0"/>
              <a:cs typeface="Calibri" panose="020F0502020204030204" pitchFamily="34" charset="0"/>
            </a:endParaRPr>
          </a:p>
          <a:p>
            <a:pPr marL="0" indent="0">
              <a:buNone/>
            </a:pPr>
            <a:r>
              <a:rPr lang="en-CA" dirty="0">
                <a:latin typeface="Calibri" panose="020F0502020204030204" pitchFamily="34" charset="0"/>
                <a:cs typeface="Calibri" panose="020F0502020204030204" pitchFamily="34" charset="0"/>
              </a:rPr>
              <a:t>IF—⊝ (no immune complex deposits)</a:t>
            </a:r>
          </a:p>
          <a:p>
            <a:pPr marL="0" indent="0">
              <a:buNone/>
            </a:pPr>
            <a:r>
              <a:rPr lang="en-CA" dirty="0">
                <a:latin typeface="Calibri" panose="020F0502020204030204" pitchFamily="34" charset="0"/>
                <a:cs typeface="Calibri" panose="020F0502020204030204" pitchFamily="34" charset="0"/>
              </a:rPr>
              <a:t>EM—</a:t>
            </a:r>
            <a:r>
              <a:rPr lang="en-CA" b="1" dirty="0">
                <a:solidFill>
                  <a:srgbClr val="FF0000"/>
                </a:solidFill>
                <a:latin typeface="Calibri" panose="020F0502020204030204" pitchFamily="34" charset="0"/>
                <a:cs typeface="Calibri" panose="020F0502020204030204" pitchFamily="34" charset="0"/>
              </a:rPr>
              <a:t>effacement of podocyte foot processes </a:t>
            </a:r>
          </a:p>
        </p:txBody>
      </p:sp>
    </p:spTree>
    <p:extLst>
      <p:ext uri="{BB962C8B-B14F-4D97-AF65-F5344CB8AC3E}">
        <p14:creationId xmlns:p14="http://schemas.microsoft.com/office/powerpoint/2010/main" val="34731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Focal Segmental Glomerulosclerosis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2" name="Picture 1">
            <a:extLst>
              <a:ext uri="{FF2B5EF4-FFF2-40B4-BE49-F238E27FC236}">
                <a16:creationId xmlns:a16="http://schemas.microsoft.com/office/drawing/2014/main" id="{4B4F993D-CFDC-007C-C694-A2CB117BB4A7}"/>
              </a:ext>
            </a:extLst>
          </p:cNvPr>
          <p:cNvPicPr>
            <a:picLocks noChangeAspect="1"/>
          </p:cNvPicPr>
          <p:nvPr/>
        </p:nvPicPr>
        <p:blipFill>
          <a:blip r:embed="rId3"/>
          <a:stretch>
            <a:fillRect/>
          </a:stretch>
        </p:blipFill>
        <p:spPr>
          <a:xfrm>
            <a:off x="9075938" y="3057983"/>
            <a:ext cx="3116062" cy="3305356"/>
          </a:xfrm>
          <a:prstGeom prst="rect">
            <a:avLst/>
          </a:prstGeom>
        </p:spPr>
      </p:pic>
      <p:sp>
        <p:nvSpPr>
          <p:cNvPr id="5" name="TextBox 4">
            <a:extLst>
              <a:ext uri="{FF2B5EF4-FFF2-40B4-BE49-F238E27FC236}">
                <a16:creationId xmlns:a16="http://schemas.microsoft.com/office/drawing/2014/main" id="{6710FA5E-AA13-4C4D-F0D8-1281D2C9DA6E}"/>
              </a:ext>
            </a:extLst>
          </p:cNvPr>
          <p:cNvSpPr txBox="1"/>
          <p:nvPr/>
        </p:nvSpPr>
        <p:spPr>
          <a:xfrm>
            <a:off x="39508" y="1229043"/>
            <a:ext cx="12145734" cy="2308324"/>
          </a:xfrm>
          <a:prstGeom prst="rect">
            <a:avLst/>
          </a:prstGeom>
          <a:noFill/>
        </p:spPr>
        <p:txBody>
          <a:bodyPr wrap="square">
            <a:spAutoFit/>
          </a:bodyPr>
          <a:lstStyle/>
          <a:p>
            <a:pPr algn="just"/>
            <a:r>
              <a:rPr lang="en-GB" sz="1800" b="1" dirty="0">
                <a:latin typeface="Calibri" panose="020F0502020204030204" pitchFamily="34" charset="0"/>
                <a:cs typeface="Calibri" panose="020F0502020204030204" pitchFamily="34" charset="0"/>
                <a:sym typeface="Wingdings" panose="05000000000000000000" pitchFamily="2" charset="2"/>
              </a:rPr>
              <a:t>Focal Segmental Glomerulosclerosis: </a:t>
            </a:r>
            <a:r>
              <a:rPr lang="en-GB" sz="1800" dirty="0">
                <a:latin typeface="Calibri" panose="020F0502020204030204" pitchFamily="34" charset="0"/>
                <a:cs typeface="Calibri" panose="020F0502020204030204" pitchFamily="34" charset="0"/>
                <a:sym typeface="Wingdings" panose="05000000000000000000" pitchFamily="2" charset="2"/>
              </a:rPr>
              <a:t>Parts of Glomerulus damaged FSGS</a:t>
            </a:r>
            <a:endParaRPr lang="en-GB" sz="1800" b="1" dirty="0">
              <a:latin typeface="Calibri" panose="020F0502020204030204" pitchFamily="34" charset="0"/>
              <a:cs typeface="Calibri" panose="020F0502020204030204" pitchFamily="34" charset="0"/>
              <a:sym typeface="Wingdings" panose="05000000000000000000" pitchFamily="2" charset="2"/>
            </a:endParaRPr>
          </a:p>
          <a:p>
            <a:pPr marL="285750" indent="-285750" algn="just">
              <a:buFont typeface="Arial" panose="020B0604020202020204" pitchFamily="34" charset="0"/>
              <a:buChar char="•"/>
            </a:pPr>
            <a:r>
              <a:rPr lang="en-GB" sz="1800" dirty="0">
                <a:latin typeface="Calibri" panose="020F0502020204030204" pitchFamily="34" charset="0"/>
                <a:cs typeface="Calibri" panose="020F0502020204030204" pitchFamily="34" charset="0"/>
                <a:sym typeface="Wingdings" panose="05000000000000000000" pitchFamily="2" charset="2"/>
              </a:rPr>
              <a:t>Sclerosis causes collapse of basement membranes and hyaline deposition. Foot process effacement. </a:t>
            </a:r>
          </a:p>
          <a:p>
            <a:pPr marL="285750" indent="-285750" algn="just">
              <a:buFont typeface="Arial" panose="020B0604020202020204" pitchFamily="34" charset="0"/>
              <a:buChar char="•"/>
            </a:pPr>
            <a:r>
              <a:rPr lang="en-GB" sz="1800" dirty="0">
                <a:latin typeface="Calibri" panose="020F0502020204030204" pitchFamily="34" charset="0"/>
                <a:cs typeface="Calibri" panose="020F0502020204030204" pitchFamily="34" charset="0"/>
                <a:sym typeface="Wingdings" panose="05000000000000000000" pitchFamily="2" charset="2"/>
              </a:rPr>
              <a:t>A more </a:t>
            </a:r>
            <a:r>
              <a:rPr lang="en-GB" sz="1800" b="1" dirty="0">
                <a:solidFill>
                  <a:srgbClr val="FF0000"/>
                </a:solidFill>
                <a:latin typeface="Calibri" panose="020F0502020204030204" pitchFamily="34" charset="0"/>
                <a:cs typeface="Calibri" panose="020F0502020204030204" pitchFamily="34" charset="0"/>
                <a:sym typeface="Wingdings" panose="05000000000000000000" pitchFamily="2" charset="2"/>
              </a:rPr>
              <a:t>serious</a:t>
            </a:r>
            <a:r>
              <a:rPr lang="en-GB" sz="1800" dirty="0">
                <a:latin typeface="Calibri" panose="020F0502020204030204" pitchFamily="34" charset="0"/>
                <a:cs typeface="Calibri" panose="020F0502020204030204" pitchFamily="34" charset="0"/>
                <a:sym typeface="Wingdings" panose="05000000000000000000" pitchFamily="2" charset="2"/>
              </a:rPr>
              <a:t> version of </a:t>
            </a:r>
            <a:r>
              <a:rPr lang="en-GB" sz="1800" b="1" dirty="0">
                <a:solidFill>
                  <a:srgbClr val="FF0000"/>
                </a:solidFill>
                <a:latin typeface="Calibri" panose="020F0502020204030204" pitchFamily="34" charset="0"/>
                <a:cs typeface="Calibri" panose="020F0502020204030204" pitchFamily="34" charset="0"/>
                <a:sym typeface="Wingdings" panose="05000000000000000000" pitchFamily="2" charset="2"/>
              </a:rPr>
              <a:t>minimal change</a:t>
            </a:r>
            <a:r>
              <a:rPr lang="en-GB" sz="1800" dirty="0">
                <a:latin typeface="Calibri" panose="020F0502020204030204" pitchFamily="34" charset="0"/>
                <a:cs typeface="Calibri" panose="020F0502020204030204" pitchFamily="34" charset="0"/>
                <a:sym typeface="Wingdings" panose="05000000000000000000" pitchFamily="2" charset="2"/>
              </a:rPr>
              <a:t> often progresses to ESKD. </a:t>
            </a:r>
          </a:p>
          <a:p>
            <a:pPr marL="285750" indent="-285750" algn="just">
              <a:buFont typeface="Arial" panose="020B0604020202020204" pitchFamily="34" charset="0"/>
              <a:buChar char="•"/>
            </a:pPr>
            <a:r>
              <a:rPr lang="en-GB" sz="1800" dirty="0">
                <a:latin typeface="Calibri" panose="020F0502020204030204" pitchFamily="34" charset="0"/>
                <a:cs typeface="Calibri" panose="020F0502020204030204" pitchFamily="34" charset="0"/>
                <a:sym typeface="Wingdings" panose="05000000000000000000" pitchFamily="2" charset="2"/>
              </a:rPr>
              <a:t>Idiopathic (1°) but many (2°) causes: </a:t>
            </a:r>
            <a:r>
              <a:rPr lang="en-GB" sz="1800" b="1" dirty="0">
                <a:latin typeface="Calibri" panose="020F0502020204030204" pitchFamily="34" charset="0"/>
                <a:cs typeface="Calibri" panose="020F0502020204030204" pitchFamily="34" charset="0"/>
                <a:sym typeface="Wingdings" panose="05000000000000000000" pitchFamily="2" charset="2"/>
              </a:rPr>
              <a:t>HIV,</a:t>
            </a:r>
            <a:r>
              <a:rPr lang="en-GB" sz="1800" dirty="0">
                <a:latin typeface="Calibri" panose="020F0502020204030204" pitchFamily="34" charset="0"/>
                <a:cs typeface="Calibri" panose="020F0502020204030204" pitchFamily="34" charset="0"/>
                <a:sym typeface="Wingdings" panose="05000000000000000000" pitchFamily="2" charset="2"/>
              </a:rPr>
              <a:t> Sickle cell, </a:t>
            </a:r>
            <a:r>
              <a:rPr lang="en-GB" sz="1800" b="1" dirty="0">
                <a:latin typeface="Calibri" panose="020F0502020204030204" pitchFamily="34" charset="0"/>
                <a:cs typeface="Calibri" panose="020F0502020204030204" pitchFamily="34" charset="0"/>
                <a:sym typeface="Wingdings" panose="05000000000000000000" pitchFamily="2" charset="2"/>
              </a:rPr>
              <a:t>Heroin </a:t>
            </a:r>
            <a:r>
              <a:rPr lang="en-GB" sz="1800" dirty="0">
                <a:latin typeface="Calibri" panose="020F0502020204030204" pitchFamily="34" charset="0"/>
                <a:cs typeface="Calibri" panose="020F0502020204030204" pitchFamily="34" charset="0"/>
                <a:sym typeface="Wingdings" panose="05000000000000000000" pitchFamily="2" charset="2"/>
              </a:rPr>
              <a:t>users, </a:t>
            </a:r>
            <a:r>
              <a:rPr lang="en-GB" sz="1800" b="1" dirty="0">
                <a:latin typeface="Calibri" panose="020F0502020204030204" pitchFamily="34" charset="0"/>
                <a:cs typeface="Calibri" panose="020F0502020204030204" pitchFamily="34" charset="0"/>
                <a:sym typeface="Wingdings" panose="05000000000000000000" pitchFamily="2" charset="2"/>
              </a:rPr>
              <a:t>Obesit</a:t>
            </a:r>
            <a:r>
              <a:rPr lang="en-GB" sz="1800" dirty="0">
                <a:latin typeface="Calibri" panose="020F0502020204030204" pitchFamily="34" charset="0"/>
                <a:cs typeface="Calibri" panose="020F0502020204030204" pitchFamily="34" charset="0"/>
                <a:sym typeface="Wingdings" panose="05000000000000000000" pitchFamily="2" charset="2"/>
              </a:rPr>
              <a:t>y and </a:t>
            </a:r>
            <a:r>
              <a:rPr lang="en-GB" sz="1800" b="1" dirty="0">
                <a:latin typeface="Calibri" panose="020F0502020204030204" pitchFamily="34" charset="0"/>
                <a:cs typeface="Calibri" panose="020F0502020204030204" pitchFamily="34" charset="0"/>
                <a:sym typeface="Wingdings" panose="05000000000000000000" pitchFamily="2" charset="2"/>
              </a:rPr>
              <a:t>hepatitis B.</a:t>
            </a:r>
          </a:p>
          <a:p>
            <a:pPr algn="just"/>
            <a:r>
              <a:rPr lang="en-GB" sz="1800" dirty="0">
                <a:latin typeface="Calibri" panose="020F0502020204030204" pitchFamily="34" charset="0"/>
                <a:cs typeface="Calibri" panose="020F0502020204030204" pitchFamily="34" charset="0"/>
                <a:sym typeface="Wingdings" panose="05000000000000000000" pitchFamily="2" charset="2"/>
              </a:rPr>
              <a:t> </a:t>
            </a:r>
          </a:p>
          <a:p>
            <a:pPr algn="just"/>
            <a:r>
              <a:rPr lang="en-GB" sz="1800" dirty="0">
                <a:latin typeface="Calibri" panose="020F0502020204030204" pitchFamily="34" charset="0"/>
                <a:cs typeface="Calibri" panose="020F0502020204030204" pitchFamily="34" charset="0"/>
                <a:sym typeface="Wingdings" panose="05000000000000000000" pitchFamily="2" charset="2"/>
              </a:rPr>
              <a:t>LM: </a:t>
            </a:r>
            <a:r>
              <a:rPr lang="en-GB" sz="1800" b="1" dirty="0">
                <a:latin typeface="Calibri" panose="020F0502020204030204" pitchFamily="34" charset="0"/>
                <a:cs typeface="Calibri" panose="020F0502020204030204" pitchFamily="34" charset="0"/>
                <a:sym typeface="Wingdings" panose="05000000000000000000" pitchFamily="2" charset="2"/>
              </a:rPr>
              <a:t>Segmental sclerosis and hyalinosis (B)</a:t>
            </a:r>
          </a:p>
          <a:p>
            <a:pPr algn="just"/>
            <a:r>
              <a:rPr lang="en-GB" sz="1800" dirty="0">
                <a:latin typeface="Calibri" panose="020F0502020204030204" pitchFamily="34" charset="0"/>
                <a:cs typeface="Calibri" panose="020F0502020204030204" pitchFamily="34" charset="0"/>
                <a:sym typeface="Wingdings" panose="05000000000000000000" pitchFamily="2" charset="2"/>
              </a:rPr>
              <a:t>IF: Usually negative, sometimes +ve for IgM, C3 and C1.</a:t>
            </a:r>
          </a:p>
          <a:p>
            <a:pPr algn="just"/>
            <a:r>
              <a:rPr lang="en-GB" sz="1800" dirty="0">
                <a:latin typeface="Calibri" panose="020F0502020204030204" pitchFamily="34" charset="0"/>
                <a:cs typeface="Calibri" panose="020F0502020204030204" pitchFamily="34" charset="0"/>
                <a:sym typeface="Wingdings" panose="05000000000000000000" pitchFamily="2" charset="2"/>
              </a:rPr>
              <a:t>EM: </a:t>
            </a:r>
            <a:r>
              <a:rPr lang="en-GB" sz="1800" b="1" dirty="0">
                <a:latin typeface="Calibri" panose="020F0502020204030204" pitchFamily="34" charset="0"/>
                <a:cs typeface="Calibri" panose="020F0502020204030204" pitchFamily="34" charset="0"/>
                <a:sym typeface="Wingdings" panose="05000000000000000000" pitchFamily="2" charset="2"/>
              </a:rPr>
              <a:t>Effacement of foot processes/podocytes</a:t>
            </a:r>
            <a:r>
              <a:rPr lang="en-GB" b="1" dirty="0">
                <a:latin typeface="Calibri" panose="020F0502020204030204" pitchFamily="34" charset="0"/>
                <a:cs typeface="Calibri" panose="020F0502020204030204" pitchFamily="34" charset="0"/>
                <a:sym typeface="Wingdings" panose="05000000000000000000" pitchFamily="2" charset="2"/>
              </a:rPr>
              <a:t> </a:t>
            </a:r>
            <a:r>
              <a:rPr lang="en-GB" dirty="0">
                <a:latin typeface="Calibri" panose="020F0502020204030204" pitchFamily="34" charset="0"/>
                <a:cs typeface="Calibri" panose="020F0502020204030204" pitchFamily="34" charset="0"/>
                <a:sym typeface="Wingdings" panose="05000000000000000000" pitchFamily="2" charset="2"/>
              </a:rPr>
              <a:t>(Similar to Minimal Change)</a:t>
            </a:r>
            <a:endParaRPr lang="en-GB" sz="1800" b="1" dirty="0">
              <a:latin typeface="Calibri" panose="020F0502020204030204" pitchFamily="34" charset="0"/>
              <a:cs typeface="Calibri" panose="020F0502020204030204" pitchFamily="34" charset="0"/>
              <a:sym typeface="Wingdings" panose="05000000000000000000" pitchFamily="2" charset="2"/>
            </a:endParaRPr>
          </a:p>
        </p:txBody>
      </p:sp>
      <p:pic>
        <p:nvPicPr>
          <p:cNvPr id="8" name="Picture 7">
            <a:extLst>
              <a:ext uri="{FF2B5EF4-FFF2-40B4-BE49-F238E27FC236}">
                <a16:creationId xmlns:a16="http://schemas.microsoft.com/office/drawing/2014/main" id="{4D8C955B-6E6C-C07E-EB4D-2A23B6A6808D}"/>
              </a:ext>
            </a:extLst>
          </p:cNvPr>
          <p:cNvPicPr>
            <a:picLocks noChangeAspect="1"/>
          </p:cNvPicPr>
          <p:nvPr/>
        </p:nvPicPr>
        <p:blipFill>
          <a:blip r:embed="rId4"/>
          <a:stretch>
            <a:fillRect/>
          </a:stretch>
        </p:blipFill>
        <p:spPr>
          <a:xfrm>
            <a:off x="156116" y="3756222"/>
            <a:ext cx="8506227" cy="3085109"/>
          </a:xfrm>
          <a:prstGeom prst="rect">
            <a:avLst/>
          </a:prstGeom>
        </p:spPr>
      </p:pic>
    </p:spTree>
    <p:extLst>
      <p:ext uri="{BB962C8B-B14F-4D97-AF65-F5344CB8AC3E}">
        <p14:creationId xmlns:p14="http://schemas.microsoft.com/office/powerpoint/2010/main" val="80290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Membranous Nephropathy</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4" name="TextBox 3">
            <a:extLst>
              <a:ext uri="{FF2B5EF4-FFF2-40B4-BE49-F238E27FC236}">
                <a16:creationId xmlns:a16="http://schemas.microsoft.com/office/drawing/2014/main" id="{7FD1C3DF-FFDB-CBC2-157B-CEE6DF142E82}"/>
              </a:ext>
            </a:extLst>
          </p:cNvPr>
          <p:cNvSpPr txBox="1"/>
          <p:nvPr/>
        </p:nvSpPr>
        <p:spPr>
          <a:xfrm>
            <a:off x="0" y="1117600"/>
            <a:ext cx="12185242" cy="3293209"/>
          </a:xfrm>
          <a:prstGeom prst="rect">
            <a:avLst/>
          </a:prstGeom>
          <a:noFill/>
        </p:spPr>
        <p:txBody>
          <a:bodyPr wrap="square">
            <a:spAutoFit/>
          </a:bodyPr>
          <a:lstStyle/>
          <a:p>
            <a:pPr algn="just"/>
            <a:r>
              <a:rPr lang="en-GB" sz="1600" b="1" dirty="0">
                <a:latin typeface="Calibri" panose="020F0502020204030204" pitchFamily="34" charset="0"/>
                <a:cs typeface="Calibri" panose="020F0502020204030204" pitchFamily="34" charset="0"/>
                <a:sym typeface="Wingdings" panose="05000000000000000000" pitchFamily="2" charset="2"/>
              </a:rPr>
              <a:t>Membranous Nephropathy: </a:t>
            </a:r>
            <a:r>
              <a:rPr lang="en-GB" sz="1600" dirty="0">
                <a:latin typeface="Calibri" panose="020F0502020204030204" pitchFamily="34" charset="0"/>
                <a:cs typeface="Calibri" panose="020F0502020204030204" pitchFamily="34" charset="0"/>
                <a:sym typeface="Wingdings" panose="05000000000000000000" pitchFamily="2" charset="2"/>
              </a:rPr>
              <a:t>Forms a Thick GBM but no hypercellularity (distinct from </a:t>
            </a:r>
            <a:r>
              <a:rPr lang="en-GB" sz="1600" dirty="0" err="1">
                <a:latin typeface="Calibri" panose="020F0502020204030204" pitchFamily="34" charset="0"/>
                <a:cs typeface="Calibri" panose="020F0502020204030204" pitchFamily="34" charset="0"/>
                <a:sym typeface="Wingdings" panose="05000000000000000000" pitchFamily="2" charset="2"/>
              </a:rPr>
              <a:t>membrano</a:t>
            </a:r>
            <a:r>
              <a:rPr lang="en-GB" sz="1600" dirty="0">
                <a:latin typeface="Calibri" panose="020F0502020204030204" pitchFamily="34" charset="0"/>
                <a:cs typeface="Calibri" panose="020F0502020204030204" pitchFamily="34" charset="0"/>
                <a:sym typeface="Wingdings" panose="05000000000000000000" pitchFamily="2" charset="2"/>
              </a:rPr>
              <a:t>-proliferative). </a:t>
            </a:r>
          </a:p>
          <a:p>
            <a:pPr marL="285750" indent="-285750" algn="just">
              <a:buFont typeface="Arial" panose="020B0604020202020204" pitchFamily="34" charset="0"/>
              <a:buChar char="•"/>
            </a:pPr>
            <a:r>
              <a:rPr lang="en-GB" sz="1600" dirty="0">
                <a:latin typeface="Calibri" panose="020F0502020204030204" pitchFamily="34" charset="0"/>
                <a:cs typeface="Calibri" panose="020F0502020204030204" pitchFamily="34" charset="0"/>
                <a:sym typeface="Wingdings" panose="05000000000000000000" pitchFamily="2" charset="2"/>
              </a:rPr>
              <a:t>ICs deposit between the epithelial layer and basement membrane (</a:t>
            </a:r>
            <a:r>
              <a:rPr lang="en-GB" sz="1600" b="1" dirty="0">
                <a:solidFill>
                  <a:srgbClr val="FF0000"/>
                </a:solidFill>
                <a:latin typeface="Calibri" panose="020F0502020204030204" pitchFamily="34" charset="0"/>
                <a:cs typeface="Calibri" panose="020F0502020204030204" pitchFamily="34" charset="0"/>
                <a:sym typeface="Wingdings" panose="05000000000000000000" pitchFamily="2" charset="2"/>
              </a:rPr>
              <a:t>Subepithelial layer</a:t>
            </a:r>
            <a:r>
              <a:rPr lang="en-GB" sz="1600" dirty="0">
                <a:latin typeface="Calibri" panose="020F0502020204030204" pitchFamily="34" charset="0"/>
                <a:cs typeface="Calibri" panose="020F0502020204030204" pitchFamily="34" charset="0"/>
                <a:sym typeface="Wingdings" panose="05000000000000000000" pitchFamily="2" charset="2"/>
              </a:rPr>
              <a:t>) filter is affected. New cells will be laid down, providing the “</a:t>
            </a:r>
            <a:r>
              <a:rPr lang="en-GB" sz="1600" b="1" dirty="0">
                <a:solidFill>
                  <a:srgbClr val="FF0000"/>
                </a:solidFill>
                <a:latin typeface="Calibri" panose="020F0502020204030204" pitchFamily="34" charset="0"/>
                <a:cs typeface="Calibri" panose="020F0502020204030204" pitchFamily="34" charset="0"/>
                <a:sym typeface="Wingdings" panose="05000000000000000000" pitchFamily="2" charset="2"/>
              </a:rPr>
              <a:t>spike and dome” </a:t>
            </a:r>
            <a:r>
              <a:rPr lang="en-GB" sz="1600" dirty="0">
                <a:latin typeface="Calibri" panose="020F0502020204030204" pitchFamily="34" charset="0"/>
                <a:cs typeface="Calibri" panose="020F0502020204030204" pitchFamily="34" charset="0"/>
                <a:sym typeface="Wingdings" panose="05000000000000000000" pitchFamily="2" charset="2"/>
              </a:rPr>
              <a:t>appearance on the EM. </a:t>
            </a:r>
          </a:p>
          <a:p>
            <a:pPr marL="742950" lvl="1" indent="-285750" algn="just">
              <a:buFont typeface="Arial" panose="020B0604020202020204" pitchFamily="34" charset="0"/>
              <a:buChar char="•"/>
            </a:pPr>
            <a:r>
              <a:rPr lang="en-GB" sz="1600" dirty="0">
                <a:latin typeface="Calibri" panose="020F0502020204030204" pitchFamily="34" charset="0"/>
                <a:cs typeface="Calibri" panose="020F0502020204030204" pitchFamily="34" charset="0"/>
                <a:sym typeface="Wingdings" panose="05000000000000000000" pitchFamily="2" charset="2"/>
              </a:rPr>
              <a:t>Autoantibodies bind </a:t>
            </a:r>
            <a:r>
              <a:rPr lang="en-GB" sz="1600" b="1" dirty="0">
                <a:solidFill>
                  <a:srgbClr val="FF0000"/>
                </a:solidFill>
                <a:latin typeface="Calibri" panose="020F0502020204030204" pitchFamily="34" charset="0"/>
                <a:cs typeface="Calibri" panose="020F0502020204030204" pitchFamily="34" charset="0"/>
                <a:sym typeface="Wingdings" panose="05000000000000000000" pitchFamily="2" charset="2"/>
              </a:rPr>
              <a:t>phospholipase A2 receptor </a:t>
            </a:r>
            <a:r>
              <a:rPr lang="en-GB" sz="1600" dirty="0">
                <a:latin typeface="Calibri" panose="020F0502020204030204" pitchFamily="34" charset="0"/>
                <a:cs typeface="Calibri" panose="020F0502020204030204" pitchFamily="34" charset="0"/>
                <a:sym typeface="Wingdings" panose="05000000000000000000" pitchFamily="2" charset="2"/>
              </a:rPr>
              <a:t>on the </a:t>
            </a:r>
            <a:r>
              <a:rPr lang="en-GB" sz="1600" b="1" dirty="0">
                <a:solidFill>
                  <a:srgbClr val="FF0000"/>
                </a:solidFill>
                <a:latin typeface="Calibri" panose="020F0502020204030204" pitchFamily="34" charset="0"/>
                <a:cs typeface="Calibri" panose="020F0502020204030204" pitchFamily="34" charset="0"/>
                <a:sym typeface="Wingdings" panose="05000000000000000000" pitchFamily="2" charset="2"/>
              </a:rPr>
              <a:t>subepithelial layer</a:t>
            </a:r>
            <a:r>
              <a:rPr lang="en-GB" sz="1600" dirty="0">
                <a:latin typeface="Calibri" panose="020F0502020204030204" pitchFamily="34" charset="0"/>
                <a:cs typeface="Calibri" panose="020F0502020204030204" pitchFamily="34" charset="0"/>
                <a:sym typeface="Wingdings" panose="05000000000000000000" pitchFamily="2" charset="2"/>
              </a:rPr>
              <a:t>, as it is identified as an antigen by immune system. </a:t>
            </a:r>
          </a:p>
          <a:p>
            <a:pPr marL="742950" lvl="1" indent="-285750" algn="just">
              <a:buFont typeface="Arial" panose="020B0604020202020204" pitchFamily="34" charset="0"/>
              <a:buChar char="•"/>
            </a:pPr>
            <a:r>
              <a:rPr lang="en-GB" sz="1600" dirty="0">
                <a:latin typeface="Calibri" panose="020F0502020204030204" pitchFamily="34" charset="0"/>
                <a:cs typeface="Calibri" panose="020F0502020204030204" pitchFamily="34" charset="0"/>
                <a:sym typeface="Wingdings" panose="05000000000000000000" pitchFamily="2" charset="2"/>
              </a:rPr>
              <a:t>Once bound ICs activate complement C5b-C9 form the membrane attack complex cause epithelial and mesangial cells to proliferate </a:t>
            </a:r>
            <a:r>
              <a:rPr lang="en-GB" sz="1600" b="1" dirty="0">
                <a:solidFill>
                  <a:srgbClr val="FF0000"/>
                </a:solidFill>
                <a:latin typeface="Calibri" panose="020F0502020204030204" pitchFamily="34" charset="0"/>
                <a:cs typeface="Calibri" panose="020F0502020204030204" pitchFamily="34" charset="0"/>
                <a:sym typeface="Wingdings" panose="05000000000000000000" pitchFamily="2" charset="2"/>
              </a:rPr>
              <a:t>Effacement</a:t>
            </a:r>
            <a:r>
              <a:rPr lang="en-GB" sz="1600" dirty="0">
                <a:latin typeface="Calibri" panose="020F0502020204030204" pitchFamily="34" charset="0"/>
                <a:cs typeface="Calibri" panose="020F0502020204030204" pitchFamily="34" charset="0"/>
                <a:sym typeface="Wingdings" panose="05000000000000000000" pitchFamily="2" charset="2"/>
              </a:rPr>
              <a:t> of foot processes Filter is no longer effective.  </a:t>
            </a:r>
          </a:p>
          <a:p>
            <a:pPr marL="285750" indent="-285750" algn="just">
              <a:buFont typeface="Arial" panose="020B0604020202020204" pitchFamily="34" charset="0"/>
              <a:buChar char="•"/>
            </a:pPr>
            <a:r>
              <a:rPr lang="en-GB" sz="1600" dirty="0">
                <a:latin typeface="Calibri" panose="020F0502020204030204" pitchFamily="34" charset="0"/>
                <a:cs typeface="Calibri" panose="020F0502020204030204" pitchFamily="34" charset="0"/>
                <a:sym typeface="Wingdings" panose="05000000000000000000" pitchFamily="2" charset="2"/>
              </a:rPr>
              <a:t>Appear in patients with Malignant tumours, infections (</a:t>
            </a:r>
            <a:r>
              <a:rPr lang="en-GB" sz="1600" b="1" dirty="0">
                <a:latin typeface="Calibri" panose="020F0502020204030204" pitchFamily="34" charset="0"/>
                <a:cs typeface="Calibri" panose="020F0502020204030204" pitchFamily="34" charset="0"/>
                <a:sym typeface="Wingdings" panose="05000000000000000000" pitchFamily="2" charset="2"/>
              </a:rPr>
              <a:t>Hep B &amp; C</a:t>
            </a:r>
            <a:r>
              <a:rPr lang="en-GB" sz="1600" dirty="0">
                <a:latin typeface="Calibri" panose="020F0502020204030204" pitchFamily="34" charset="0"/>
                <a:cs typeface="Calibri" panose="020F0502020204030204" pitchFamily="34" charset="0"/>
                <a:sym typeface="Wingdings" panose="05000000000000000000" pitchFamily="2" charset="2"/>
              </a:rPr>
              <a:t>), Drugs for </a:t>
            </a:r>
            <a:r>
              <a:rPr lang="en-GB" sz="1600" b="1" dirty="0">
                <a:latin typeface="Calibri" panose="020F0502020204030204" pitchFamily="34" charset="0"/>
                <a:cs typeface="Calibri" panose="020F0502020204030204" pitchFamily="34" charset="0"/>
                <a:sym typeface="Wingdings" panose="05000000000000000000" pitchFamily="2" charset="2"/>
              </a:rPr>
              <a:t>RA</a:t>
            </a:r>
            <a:r>
              <a:rPr lang="en-GB" sz="1600" dirty="0">
                <a:latin typeface="Calibri" panose="020F0502020204030204" pitchFamily="34" charset="0"/>
                <a:cs typeface="Calibri" panose="020F0502020204030204" pitchFamily="34" charset="0"/>
                <a:sym typeface="Wingdings" panose="05000000000000000000" pitchFamily="2" charset="2"/>
              </a:rPr>
              <a:t> (Gold, NSAIDs and Penicillamine) and (SLE)</a:t>
            </a:r>
          </a:p>
          <a:p>
            <a:pPr marL="285750" indent="-285750" algn="just">
              <a:buFont typeface="Arial" panose="020B0604020202020204" pitchFamily="34" charset="0"/>
              <a:buChar char="•"/>
            </a:pPr>
            <a:r>
              <a:rPr lang="en-GB" sz="1600" dirty="0">
                <a:latin typeface="Calibri" panose="020F0502020204030204" pitchFamily="34" charset="0"/>
                <a:cs typeface="Calibri" panose="020F0502020204030204" pitchFamily="34" charset="0"/>
                <a:sym typeface="Wingdings" panose="05000000000000000000" pitchFamily="2" charset="2"/>
              </a:rPr>
              <a:t>Associated with </a:t>
            </a:r>
            <a:r>
              <a:rPr lang="en-GB" sz="1600" b="1" dirty="0">
                <a:latin typeface="Calibri" panose="020F0502020204030204" pitchFamily="34" charset="0"/>
                <a:cs typeface="Calibri" panose="020F0502020204030204" pitchFamily="34" charset="0"/>
                <a:sym typeface="Wingdings" panose="05000000000000000000" pitchFamily="2" charset="2"/>
              </a:rPr>
              <a:t>DVT</a:t>
            </a:r>
          </a:p>
          <a:p>
            <a:pPr marL="285750" indent="-285750" algn="just">
              <a:buFont typeface="Arial" panose="020B0604020202020204" pitchFamily="34" charset="0"/>
              <a:buChar char="•"/>
            </a:pPr>
            <a:endParaRPr lang="en-GB" sz="1600" dirty="0">
              <a:latin typeface="Calibri" panose="020F0502020204030204" pitchFamily="34" charset="0"/>
              <a:cs typeface="Calibri" panose="020F0502020204030204" pitchFamily="34" charset="0"/>
              <a:sym typeface="Wingdings" panose="05000000000000000000" pitchFamily="2" charset="2"/>
            </a:endParaRPr>
          </a:p>
          <a:p>
            <a:pPr algn="just"/>
            <a:r>
              <a:rPr lang="en-GB" sz="1600" dirty="0">
                <a:latin typeface="Calibri" panose="020F0502020204030204" pitchFamily="34" charset="0"/>
                <a:cs typeface="Calibri" panose="020F0502020204030204" pitchFamily="34" charset="0"/>
                <a:sym typeface="Wingdings" panose="05000000000000000000" pitchFamily="2" charset="2"/>
              </a:rPr>
              <a:t>LM: Diffuse capillary and GBM thickening </a:t>
            </a:r>
          </a:p>
          <a:p>
            <a:pPr algn="just"/>
            <a:r>
              <a:rPr lang="en-GB" sz="1600" dirty="0">
                <a:latin typeface="Calibri" panose="020F0502020204030204" pitchFamily="34" charset="0"/>
                <a:cs typeface="Calibri" panose="020F0502020204030204" pitchFamily="34" charset="0"/>
                <a:sym typeface="Wingdings" panose="05000000000000000000" pitchFamily="2" charset="2"/>
              </a:rPr>
              <a:t>IF</a:t>
            </a:r>
            <a:r>
              <a:rPr lang="en-GB" sz="16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GB" sz="1600" b="1" u="sng" dirty="0">
                <a:solidFill>
                  <a:srgbClr val="FF0000"/>
                </a:solidFill>
                <a:latin typeface="Calibri" panose="020F0502020204030204" pitchFamily="34" charset="0"/>
                <a:cs typeface="Calibri" panose="020F0502020204030204" pitchFamily="34" charset="0"/>
                <a:sym typeface="Wingdings" panose="05000000000000000000" pitchFamily="2" charset="2"/>
              </a:rPr>
              <a:t>Granular appearance, </a:t>
            </a:r>
            <a:r>
              <a:rPr lang="en-GB" sz="1600" dirty="0">
                <a:latin typeface="Calibri" panose="020F0502020204030204" pitchFamily="34" charset="0"/>
                <a:cs typeface="Calibri" panose="020F0502020204030204" pitchFamily="34" charset="0"/>
                <a:sym typeface="Wingdings" panose="05000000000000000000" pitchFamily="2" charset="2"/>
              </a:rPr>
              <a:t>IC deposition. </a:t>
            </a:r>
          </a:p>
          <a:p>
            <a:pPr algn="just"/>
            <a:r>
              <a:rPr lang="en-IE" sz="1600" dirty="0">
                <a:latin typeface="Calibri" panose="020F0502020204030204" pitchFamily="34" charset="0"/>
                <a:cs typeface="Calibri" panose="020F0502020204030204" pitchFamily="34" charset="0"/>
              </a:rPr>
              <a:t>EM: </a:t>
            </a:r>
            <a:r>
              <a:rPr lang="en-IE" sz="1600" b="1" dirty="0">
                <a:latin typeface="Calibri" panose="020F0502020204030204" pitchFamily="34" charset="0"/>
                <a:cs typeface="Calibri" panose="020F0502020204030204" pitchFamily="34" charset="0"/>
              </a:rPr>
              <a:t>Spike and Dome appearance. </a:t>
            </a:r>
          </a:p>
          <a:p>
            <a:pPr marL="285750" indent="-285750" algn="just">
              <a:buFont typeface="Arial" panose="020B0604020202020204" pitchFamily="34" charset="0"/>
              <a:buChar char="•"/>
            </a:pPr>
            <a:endParaRPr lang="en-GB" sz="1600" dirty="0">
              <a:sym typeface="Wingdings" panose="05000000000000000000" pitchFamily="2" charset="2"/>
            </a:endParaRPr>
          </a:p>
        </p:txBody>
      </p:sp>
      <p:pic>
        <p:nvPicPr>
          <p:cNvPr id="6" name="Picture 5">
            <a:extLst>
              <a:ext uri="{FF2B5EF4-FFF2-40B4-BE49-F238E27FC236}">
                <a16:creationId xmlns:a16="http://schemas.microsoft.com/office/drawing/2014/main" id="{6FF94EDB-5EBD-2BB8-2BCD-FD8B5609ACBB}"/>
              </a:ext>
            </a:extLst>
          </p:cNvPr>
          <p:cNvPicPr>
            <a:picLocks noChangeAspect="1"/>
          </p:cNvPicPr>
          <p:nvPr/>
        </p:nvPicPr>
        <p:blipFill rotWithShape="1">
          <a:blip r:embed="rId3"/>
          <a:srcRect l="9586" t="2214" r="51583" b="58935"/>
          <a:stretch/>
        </p:blipFill>
        <p:spPr>
          <a:xfrm>
            <a:off x="7913914" y="3271128"/>
            <a:ext cx="4278086" cy="3570203"/>
          </a:xfrm>
          <a:prstGeom prst="rect">
            <a:avLst/>
          </a:prstGeom>
        </p:spPr>
      </p:pic>
      <p:pic>
        <p:nvPicPr>
          <p:cNvPr id="7" name="Picture 6">
            <a:extLst>
              <a:ext uri="{FF2B5EF4-FFF2-40B4-BE49-F238E27FC236}">
                <a16:creationId xmlns:a16="http://schemas.microsoft.com/office/drawing/2014/main" id="{07EC1842-74CE-8700-E49D-6C1B90742D59}"/>
              </a:ext>
            </a:extLst>
          </p:cNvPr>
          <p:cNvPicPr>
            <a:picLocks noChangeAspect="1"/>
          </p:cNvPicPr>
          <p:nvPr/>
        </p:nvPicPr>
        <p:blipFill rotWithShape="1">
          <a:blip r:embed="rId3"/>
          <a:srcRect l="55975" t="41885" r="9814" b="12463"/>
          <a:stretch/>
        </p:blipFill>
        <p:spPr>
          <a:xfrm>
            <a:off x="4833257" y="3412331"/>
            <a:ext cx="3080657" cy="3429000"/>
          </a:xfrm>
          <a:prstGeom prst="rect">
            <a:avLst/>
          </a:prstGeom>
        </p:spPr>
      </p:pic>
      <p:pic>
        <p:nvPicPr>
          <p:cNvPr id="9" name="Google Shape;324;p24" descr="A picture containing icon&#10;&#10;Description automatically generated">
            <a:extLst>
              <a:ext uri="{FF2B5EF4-FFF2-40B4-BE49-F238E27FC236}">
                <a16:creationId xmlns:a16="http://schemas.microsoft.com/office/drawing/2014/main" id="{7DC6B2AD-2EBC-D5A9-48F8-13179FF845FB}"/>
              </a:ext>
            </a:extLst>
          </p:cNvPr>
          <p:cNvPicPr preferRelativeResize="0">
            <a:picLocks/>
          </p:cNvPicPr>
          <p:nvPr/>
        </p:nvPicPr>
        <p:blipFill rotWithShape="1">
          <a:blip r:embed="rId4">
            <a:alphaModFix/>
          </a:blip>
          <a:srcRect/>
          <a:stretch/>
        </p:blipFill>
        <p:spPr>
          <a:xfrm>
            <a:off x="-6757" y="5648547"/>
            <a:ext cx="4833256" cy="1209453"/>
          </a:xfrm>
          <a:prstGeom prst="rect">
            <a:avLst/>
          </a:prstGeom>
          <a:noFill/>
          <a:ln>
            <a:noFill/>
          </a:ln>
        </p:spPr>
      </p:pic>
    </p:spTree>
    <p:extLst>
      <p:ext uri="{BB962C8B-B14F-4D97-AF65-F5344CB8AC3E}">
        <p14:creationId xmlns:p14="http://schemas.microsoft.com/office/powerpoint/2010/main" val="5245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Diabetes Mellitus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3" name="TextBox 2">
            <a:extLst>
              <a:ext uri="{FF2B5EF4-FFF2-40B4-BE49-F238E27FC236}">
                <a16:creationId xmlns:a16="http://schemas.microsoft.com/office/drawing/2014/main" id="{89F93B00-ABD4-2E3F-EB2A-00C7ADA70480}"/>
              </a:ext>
            </a:extLst>
          </p:cNvPr>
          <p:cNvSpPr txBox="1"/>
          <p:nvPr/>
        </p:nvSpPr>
        <p:spPr>
          <a:xfrm>
            <a:off x="87086" y="1273628"/>
            <a:ext cx="8360228" cy="5109091"/>
          </a:xfrm>
          <a:prstGeom prst="rect">
            <a:avLst/>
          </a:prstGeom>
          <a:noFill/>
        </p:spPr>
        <p:txBody>
          <a:bodyPr wrap="square">
            <a:spAutoFit/>
          </a:bodyPr>
          <a:lstStyle/>
          <a:p>
            <a:pPr marL="0" lvl="1" indent="0">
              <a:lnSpc>
                <a:spcPct val="100000"/>
              </a:lnSpc>
              <a:spcBef>
                <a:spcPts val="0"/>
              </a:spcBef>
              <a:buNone/>
              <a:defRPr/>
            </a:pPr>
            <a:r>
              <a:rPr lang="en-CA" b="1" dirty="0">
                <a:solidFill>
                  <a:schemeClr val="tx1"/>
                </a:solidFill>
                <a:latin typeface="Calibri" panose="020F0502020204030204" pitchFamily="34" charset="0"/>
                <a:cs typeface="Calibri" panose="020F0502020204030204" pitchFamily="34" charset="0"/>
              </a:rPr>
              <a:t>DIABETES MELLITUS</a:t>
            </a:r>
          </a:p>
          <a:p>
            <a:pPr marL="0" lvl="1" indent="0">
              <a:lnSpc>
                <a:spcPct val="100000"/>
              </a:lnSpc>
              <a:spcBef>
                <a:spcPts val="0"/>
              </a:spcBef>
              <a:buNone/>
              <a:defRPr/>
            </a:pPr>
            <a:r>
              <a:rPr lang="en-CA" dirty="0">
                <a:solidFill>
                  <a:schemeClr val="tx1"/>
                </a:solidFill>
                <a:latin typeface="Calibri" panose="020F0502020204030204" pitchFamily="34" charset="0"/>
                <a:cs typeface="Calibri" panose="020F0502020204030204" pitchFamily="34" charset="0"/>
              </a:rPr>
              <a:t>Most common cause of end-stage renal disease in </a:t>
            </a:r>
            <a:r>
              <a:rPr lang="en-CA" b="1" dirty="0">
                <a:solidFill>
                  <a:srgbClr val="FF0000"/>
                </a:solidFill>
                <a:latin typeface="Calibri" panose="020F0502020204030204" pitchFamily="34" charset="0"/>
                <a:cs typeface="Calibri" panose="020F0502020204030204" pitchFamily="34" charset="0"/>
              </a:rPr>
              <a:t>most developed countries</a:t>
            </a:r>
            <a:r>
              <a:rPr lang="en-CA" dirty="0">
                <a:solidFill>
                  <a:schemeClr val="tx1"/>
                </a:solidFill>
                <a:latin typeface="Calibri" panose="020F0502020204030204" pitchFamily="34" charset="0"/>
                <a:cs typeface="Calibri" panose="020F0502020204030204" pitchFamily="34" charset="0"/>
              </a:rPr>
              <a:t>. </a:t>
            </a:r>
          </a:p>
          <a:p>
            <a:pPr marL="0" lvl="1" indent="0">
              <a:lnSpc>
                <a:spcPct val="100000"/>
              </a:lnSpc>
              <a:spcBef>
                <a:spcPts val="0"/>
              </a:spcBef>
              <a:buNone/>
              <a:defRPr/>
            </a:pPr>
            <a:endParaRPr lang="en-CA" b="1" dirty="0">
              <a:solidFill>
                <a:schemeClr val="tx1"/>
              </a:solidFill>
              <a:latin typeface="Calibri" panose="020F0502020204030204" pitchFamily="34" charset="0"/>
              <a:cs typeface="Calibri" panose="020F0502020204030204" pitchFamily="34" charset="0"/>
            </a:endParaRPr>
          </a:p>
          <a:p>
            <a:pPr marL="0" lvl="1" indent="0">
              <a:lnSpc>
                <a:spcPct val="100000"/>
              </a:lnSpc>
              <a:spcBef>
                <a:spcPts val="0"/>
              </a:spcBef>
              <a:buNone/>
              <a:defRPr/>
            </a:pPr>
            <a:r>
              <a:rPr lang="en-CA" b="1" dirty="0">
                <a:solidFill>
                  <a:schemeClr val="tx1"/>
                </a:solidFill>
                <a:latin typeface="Calibri" panose="020F0502020204030204" pitchFamily="34" charset="0"/>
                <a:cs typeface="Calibri" panose="020F0502020204030204" pitchFamily="34" charset="0"/>
              </a:rPr>
              <a:t>High serum glucose </a:t>
            </a:r>
            <a:r>
              <a:rPr lang="en-CA" dirty="0">
                <a:solidFill>
                  <a:schemeClr val="tx1"/>
                </a:solidFill>
                <a:latin typeface="Calibri" panose="020F0502020204030204" pitchFamily="34" charset="0"/>
                <a:cs typeface="Calibri" panose="020F0502020204030204" pitchFamily="34" charset="0"/>
              </a:rPr>
              <a:t>leads to </a:t>
            </a:r>
            <a:r>
              <a:rPr lang="en-CA" b="1" u="sng" dirty="0">
                <a:solidFill>
                  <a:schemeClr val="tx1"/>
                </a:solidFill>
                <a:latin typeface="Calibri" panose="020F0502020204030204" pitchFamily="34" charset="0"/>
                <a:cs typeface="Calibri" panose="020F0502020204030204" pitchFamily="34" charset="0"/>
              </a:rPr>
              <a:t>nonenzymatic glycosylation </a:t>
            </a:r>
            <a:r>
              <a:rPr lang="en-CA" dirty="0">
                <a:solidFill>
                  <a:schemeClr val="tx1"/>
                </a:solidFill>
                <a:latin typeface="Calibri" panose="020F0502020204030204" pitchFamily="34" charset="0"/>
                <a:cs typeface="Calibri" panose="020F0502020204030204" pitchFamily="34" charset="0"/>
              </a:rPr>
              <a:t>of the GBM resulting in </a:t>
            </a:r>
            <a:r>
              <a:rPr lang="en-CA" b="1" dirty="0">
                <a:latin typeface="Calibri" panose="020F0502020204030204" pitchFamily="34" charset="0"/>
                <a:cs typeface="Calibri" panose="020F0502020204030204" pitchFamily="34" charset="0"/>
              </a:rPr>
              <a:t>hyaline arteriosclerosis (</a:t>
            </a:r>
            <a:r>
              <a:rPr lang="en-CA" b="1" dirty="0">
                <a:solidFill>
                  <a:srgbClr val="FF0000"/>
                </a:solidFill>
                <a:latin typeface="Calibri" panose="020F0502020204030204" pitchFamily="34" charset="0"/>
                <a:cs typeface="Calibri" panose="020F0502020204030204" pitchFamily="34" charset="0"/>
              </a:rPr>
              <a:t>Pink</a:t>
            </a:r>
            <a:r>
              <a:rPr lang="en-CA" b="1" dirty="0">
                <a:latin typeface="Calibri" panose="020F0502020204030204" pitchFamily="34" charset="0"/>
                <a:cs typeface="Calibri" panose="020F0502020204030204" pitchFamily="34" charset="0"/>
              </a:rPr>
              <a:t>).</a:t>
            </a:r>
            <a:r>
              <a:rPr lang="en-CA" b="1" dirty="0">
                <a:solidFill>
                  <a:srgbClr val="FF0000"/>
                </a:solidFill>
                <a:latin typeface="Calibri" panose="020F0502020204030204" pitchFamily="34" charset="0"/>
                <a:cs typeface="Calibri" panose="020F0502020204030204" pitchFamily="34" charset="0"/>
              </a:rPr>
              <a:t> </a:t>
            </a:r>
          </a:p>
          <a:p>
            <a:pPr marL="285750" indent="-285750">
              <a:spcBef>
                <a:spcPts val="0"/>
              </a:spcBef>
              <a:buClr>
                <a:schemeClr val="tx1"/>
              </a:buClr>
              <a:buFont typeface="Arial" panose="020B0604020202020204" pitchFamily="34" charset="0"/>
              <a:buChar char="•"/>
            </a:pPr>
            <a:r>
              <a:rPr lang="en-CA" dirty="0">
                <a:solidFill>
                  <a:schemeClr val="tx1"/>
                </a:solidFill>
                <a:latin typeface="Calibri" panose="020F0502020204030204" pitchFamily="34" charset="0"/>
                <a:cs typeface="Calibri" panose="020F0502020204030204" pitchFamily="34" charset="0"/>
              </a:rPr>
              <a:t>GBM thickening and ↑ permeability</a:t>
            </a:r>
          </a:p>
          <a:p>
            <a:pPr marL="285750" indent="-285750">
              <a:spcBef>
                <a:spcPts val="0"/>
              </a:spcBef>
              <a:buClr>
                <a:schemeClr val="tx1"/>
              </a:buClr>
              <a:buFont typeface="Arial" panose="020B0604020202020204" pitchFamily="34" charset="0"/>
              <a:buChar char="•"/>
            </a:pPr>
            <a:r>
              <a:rPr lang="en-CA" dirty="0">
                <a:solidFill>
                  <a:schemeClr val="tx1"/>
                </a:solidFill>
                <a:latin typeface="Calibri" panose="020F0502020204030204" pitchFamily="34" charset="0"/>
                <a:cs typeface="Calibri" panose="020F0502020204030204" pitchFamily="34" charset="0"/>
              </a:rPr>
              <a:t>Preferential hyaline arteriosclerosis of the </a:t>
            </a:r>
            <a:r>
              <a:rPr lang="en-CA" b="1" dirty="0">
                <a:solidFill>
                  <a:schemeClr val="tx1"/>
                </a:solidFill>
                <a:latin typeface="Calibri" panose="020F0502020204030204" pitchFamily="34" charset="0"/>
                <a:cs typeface="Calibri" panose="020F0502020204030204" pitchFamily="34" charset="0"/>
              </a:rPr>
              <a:t>efferent arteriole </a:t>
            </a:r>
            <a:r>
              <a:rPr lang="en-CA" dirty="0">
                <a:solidFill>
                  <a:schemeClr val="tx1"/>
                </a:solidFill>
                <a:latin typeface="Calibri" panose="020F0502020204030204" pitchFamily="34" charset="0"/>
                <a:cs typeface="Calibri" panose="020F0502020204030204" pitchFamily="34" charset="0"/>
              </a:rPr>
              <a:t>decreases lumen diameter</a:t>
            </a:r>
            <a:r>
              <a:rPr lang="en-CA" dirty="0">
                <a:solidFill>
                  <a:schemeClr val="tx1"/>
                </a:solidFill>
                <a:latin typeface="Calibri" panose="020F0502020204030204" pitchFamily="34" charset="0"/>
                <a:cs typeface="Calibri" panose="020F0502020204030204" pitchFamily="34" charset="0"/>
                <a:sym typeface="Wingdings" pitchFamily="2" charset="2"/>
              </a:rPr>
              <a:t></a:t>
            </a:r>
            <a:r>
              <a:rPr lang="en-CA" b="1" dirty="0">
                <a:solidFill>
                  <a:schemeClr val="tx1"/>
                </a:solidFill>
                <a:latin typeface="Calibri" panose="020F0502020204030204" pitchFamily="34" charset="0"/>
                <a:cs typeface="Calibri" panose="020F0502020204030204" pitchFamily="34" charset="0"/>
              </a:rPr>
              <a:t> </a:t>
            </a:r>
            <a:r>
              <a:rPr lang="en-CA" dirty="0">
                <a:solidFill>
                  <a:schemeClr val="tx1"/>
                </a:solidFill>
                <a:latin typeface="Calibri" panose="020F0502020204030204" pitchFamily="34" charset="0"/>
                <a:cs typeface="Calibri" panose="020F0502020204030204" pitchFamily="34" charset="0"/>
              </a:rPr>
              <a:t>increasing the back pressure on the glomerulus causing hyperfiltration (↑ GFR). </a:t>
            </a:r>
          </a:p>
          <a:p>
            <a:pPr marL="285750" indent="-285750">
              <a:spcBef>
                <a:spcPts val="0"/>
              </a:spcBef>
              <a:buClr>
                <a:schemeClr val="tx1"/>
              </a:buClr>
              <a:buFont typeface="Arial" panose="020B0604020202020204" pitchFamily="34" charset="0"/>
              <a:buChar char="•"/>
            </a:pPr>
            <a:r>
              <a:rPr lang="en-CA" dirty="0">
                <a:latin typeface="Calibri" panose="020F0502020204030204" pitchFamily="34" charset="0"/>
                <a:cs typeface="Calibri" panose="020F0502020204030204" pitchFamily="34" charset="0"/>
              </a:rPr>
              <a:t>Progresses to Nephrotic Syndrome </a:t>
            </a:r>
            <a:endParaRPr lang="en-CA" dirty="0">
              <a:solidFill>
                <a:schemeClr val="tx1"/>
              </a:solidFill>
              <a:latin typeface="Calibri" panose="020F0502020204030204" pitchFamily="34" charset="0"/>
              <a:cs typeface="Calibri" panose="020F0502020204030204" pitchFamily="34" charset="0"/>
            </a:endParaRPr>
          </a:p>
          <a:p>
            <a:pPr marL="285750" indent="-285750">
              <a:spcBef>
                <a:spcPts val="0"/>
              </a:spcBef>
              <a:buClr>
                <a:schemeClr val="tx1"/>
              </a:buClr>
              <a:buFont typeface="Arial" panose="020B0604020202020204" pitchFamily="34" charset="0"/>
              <a:buChar char="•"/>
            </a:pPr>
            <a:endParaRPr lang="en-CA" b="1" dirty="0">
              <a:latin typeface="Calibri" panose="020F0502020204030204" pitchFamily="34" charset="0"/>
              <a:cs typeface="Calibri" panose="020F0502020204030204" pitchFamily="34" charset="0"/>
            </a:endParaRPr>
          </a:p>
          <a:p>
            <a:pPr>
              <a:spcBef>
                <a:spcPts val="0"/>
              </a:spcBef>
              <a:buClr>
                <a:schemeClr val="tx1"/>
              </a:buClr>
            </a:pPr>
            <a:r>
              <a:rPr lang="en-CA" b="1" dirty="0">
                <a:solidFill>
                  <a:srgbClr val="FF0000"/>
                </a:solidFill>
                <a:latin typeface="Calibri" panose="020F0502020204030204" pitchFamily="34" charset="0"/>
                <a:cs typeface="Calibri" panose="020F0502020204030204" pitchFamily="34" charset="0"/>
              </a:rPr>
              <a:t>What drug would slow the progression of hyperfiltration-induced damage?</a:t>
            </a:r>
          </a:p>
          <a:p>
            <a:pPr>
              <a:spcBef>
                <a:spcPts val="0"/>
              </a:spcBef>
              <a:buClr>
                <a:schemeClr val="tx1"/>
              </a:buClr>
            </a:pPr>
            <a:r>
              <a:rPr lang="en-CA" b="1" dirty="0">
                <a:latin typeface="Calibri" panose="020F0502020204030204" pitchFamily="34" charset="0"/>
                <a:cs typeface="Calibri" panose="020F0502020204030204" pitchFamily="34" charset="0"/>
              </a:rPr>
              <a:t>ACE-Inhibitors </a:t>
            </a:r>
          </a:p>
          <a:p>
            <a:pPr marL="0" lvl="1" indent="0">
              <a:lnSpc>
                <a:spcPct val="100000"/>
              </a:lnSpc>
              <a:spcBef>
                <a:spcPts val="0"/>
              </a:spcBef>
              <a:spcAft>
                <a:spcPts val="0"/>
              </a:spcAft>
              <a:buClrTx/>
              <a:buNone/>
              <a:defRPr/>
            </a:pPr>
            <a:endParaRPr lang="en-CA" sz="1600" dirty="0">
              <a:solidFill>
                <a:schemeClr val="tx1"/>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None/>
            </a:pPr>
            <a:r>
              <a:rPr lang="en-US" altLang="en-US" dirty="0">
                <a:solidFill>
                  <a:schemeClr val="tx1"/>
                </a:solidFill>
                <a:latin typeface="Calibri" panose="020F0502020204030204" pitchFamily="34" charset="0"/>
                <a:cs typeface="Calibri" panose="020F0502020204030204" pitchFamily="34" charset="0"/>
              </a:rPr>
              <a:t>LM—Mesangial expansion, GBM thickening, eosinophilic nodular glomerulosclerosis </a:t>
            </a:r>
          </a:p>
          <a:p>
            <a:pPr marL="0" lvl="0" indent="0" eaLnBrk="0" fontAlgn="base" hangingPunct="0">
              <a:lnSpc>
                <a:spcPct val="100000"/>
              </a:lnSpc>
              <a:spcBef>
                <a:spcPct val="0"/>
              </a:spcBef>
              <a:spcAft>
                <a:spcPct val="0"/>
              </a:spcAft>
              <a:buNone/>
            </a:pPr>
            <a:endParaRPr lang="en-US" altLang="en-US" sz="1600" dirty="0">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None/>
            </a:pPr>
            <a:r>
              <a:rPr lang="en-US" altLang="en-US" b="1" dirty="0">
                <a:solidFill>
                  <a:srgbClr val="FF0000"/>
                </a:solidFill>
                <a:latin typeface="Calibri" panose="020F0502020204030204" pitchFamily="34" charset="0"/>
                <a:cs typeface="Calibri" panose="020F0502020204030204" pitchFamily="34" charset="0"/>
              </a:rPr>
              <a:t>What are arrows pointing at?</a:t>
            </a:r>
          </a:p>
          <a:p>
            <a:pPr marL="0" lvl="0" indent="0" eaLnBrk="0" fontAlgn="base" hangingPunct="0">
              <a:lnSpc>
                <a:spcPct val="100000"/>
              </a:lnSpc>
              <a:spcBef>
                <a:spcPct val="0"/>
              </a:spcBef>
              <a:spcAft>
                <a:spcPct val="0"/>
              </a:spcAft>
              <a:buNone/>
            </a:pPr>
            <a:r>
              <a:rPr lang="en-US" altLang="en-US" sz="1600" dirty="0">
                <a:solidFill>
                  <a:schemeClr val="tx1"/>
                </a:solidFill>
                <a:latin typeface="Calibri" panose="020F0502020204030204" pitchFamily="34" charset="0"/>
                <a:cs typeface="Calibri" panose="020F0502020204030204" pitchFamily="34" charset="0"/>
              </a:rPr>
              <a:t>          </a:t>
            </a:r>
            <a:r>
              <a:rPr lang="en-CA" sz="2400" b="1" u="sng" dirty="0">
                <a:latin typeface="Calibri" panose="020F0502020204030204" pitchFamily="34" charset="0"/>
                <a:cs typeface="Calibri" panose="020F0502020204030204" pitchFamily="34" charset="0"/>
              </a:rPr>
              <a:t>Kimmelstiel-Wilson nodules</a:t>
            </a:r>
            <a:endParaRPr lang="en-US" altLang="en-US" sz="1600" u="sng"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01E6ECF-4ADB-5D29-9441-E5804D73CCC7}"/>
              </a:ext>
            </a:extLst>
          </p:cNvPr>
          <p:cNvPicPr>
            <a:picLocks noChangeAspect="1"/>
          </p:cNvPicPr>
          <p:nvPr/>
        </p:nvPicPr>
        <p:blipFill>
          <a:blip r:embed="rId3"/>
          <a:stretch>
            <a:fillRect/>
          </a:stretch>
        </p:blipFill>
        <p:spPr>
          <a:xfrm>
            <a:off x="8349262" y="1273628"/>
            <a:ext cx="3835980" cy="4062651"/>
          </a:xfrm>
          <a:prstGeom prst="rect">
            <a:avLst/>
          </a:prstGeom>
        </p:spPr>
      </p:pic>
    </p:spTree>
    <p:extLst>
      <p:ext uri="{BB962C8B-B14F-4D97-AF65-F5344CB8AC3E}">
        <p14:creationId xmlns:p14="http://schemas.microsoft.com/office/powerpoint/2010/main" val="92274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1000"/>
                                        <p:tgtEl>
                                          <p:spTgt spid="3">
                                            <p:txEl>
                                              <p:pRg st="9" end="9"/>
                                            </p:txEl>
                                          </p:spTgt>
                                        </p:tgtEl>
                                      </p:cBhvr>
                                    </p:animEffect>
                                    <p:anim calcmode="lin" valueType="num">
                                      <p:cBhvr>
                                        <p:cTn id="3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Systemic Amyloidosis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4" name="TextBox 3">
            <a:extLst>
              <a:ext uri="{FF2B5EF4-FFF2-40B4-BE49-F238E27FC236}">
                <a16:creationId xmlns:a16="http://schemas.microsoft.com/office/drawing/2014/main" id="{D721DAA7-5BE2-3D23-89B7-7CF3948919D1}"/>
              </a:ext>
            </a:extLst>
          </p:cNvPr>
          <p:cNvSpPr txBox="1"/>
          <p:nvPr/>
        </p:nvSpPr>
        <p:spPr>
          <a:xfrm>
            <a:off x="6757" y="1273628"/>
            <a:ext cx="11684499" cy="1477328"/>
          </a:xfrm>
          <a:prstGeom prst="rect">
            <a:avLst/>
          </a:prstGeom>
          <a:noFill/>
        </p:spPr>
        <p:txBody>
          <a:bodyPr wrap="square">
            <a:spAutoFit/>
          </a:bodyPr>
          <a:lstStyle/>
          <a:p>
            <a:r>
              <a:rPr lang="en-GB" dirty="0">
                <a:latin typeface="Calibri" panose="020F0502020204030204" pitchFamily="34" charset="0"/>
                <a:cs typeface="Calibri" panose="020F0502020204030204" pitchFamily="34" charset="0"/>
                <a:sym typeface="Wingdings" panose="05000000000000000000" pitchFamily="2" charset="2"/>
              </a:rPr>
              <a:t>Systemic Amyloidosis:</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sym typeface="Wingdings" panose="05000000000000000000" pitchFamily="2" charset="2"/>
              </a:rPr>
              <a:t>Extracellular accumulation of amyloid proteins- deposited in the glomeruli and Mesangium.</a:t>
            </a:r>
          </a:p>
          <a:p>
            <a:pPr marL="742950" lvl="1" indent="-285750">
              <a:buFont typeface="Arial" panose="020B0604020202020204" pitchFamily="34" charset="0"/>
              <a:buChar char="•"/>
            </a:pPr>
            <a:r>
              <a:rPr lang="en-GB" dirty="0">
                <a:latin typeface="Calibri" panose="020F0502020204030204" pitchFamily="34" charset="0"/>
                <a:cs typeface="Calibri" panose="020F0502020204030204" pitchFamily="34" charset="0"/>
                <a:sym typeface="Wingdings" panose="05000000000000000000" pitchFamily="2" charset="2"/>
              </a:rPr>
              <a:t>Mesangial expansion and nodular sclerosis Proteinuria</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sym typeface="Wingdings" panose="05000000000000000000" pitchFamily="2" charset="2"/>
              </a:rPr>
              <a:t>LM: </a:t>
            </a:r>
            <a:r>
              <a:rPr lang="en-GB" b="1" dirty="0">
                <a:latin typeface="Calibri" panose="020F0502020204030204" pitchFamily="34" charset="0"/>
                <a:cs typeface="Calibri" panose="020F0502020204030204" pitchFamily="34" charset="0"/>
                <a:sym typeface="Wingdings" panose="05000000000000000000" pitchFamily="2" charset="2"/>
              </a:rPr>
              <a:t>Apple-green birefringence on Congo red stain </a:t>
            </a:r>
            <a:r>
              <a:rPr lang="en-GB" dirty="0">
                <a:latin typeface="Calibri" panose="020F0502020204030204" pitchFamily="34" charset="0"/>
                <a:cs typeface="Calibri" panose="020F0502020204030204" pitchFamily="34" charset="0"/>
                <a:sym typeface="Wingdings" panose="05000000000000000000" pitchFamily="2" charset="2"/>
              </a:rPr>
              <a:t>due to Amyloid deposition in the Mesangium. </a:t>
            </a:r>
            <a:endParaRPr lang="en-GB" b="1" dirty="0">
              <a:latin typeface="Calibri" panose="020F0502020204030204" pitchFamily="34" charset="0"/>
              <a:cs typeface="Calibri" panose="020F0502020204030204" pitchFamily="34" charset="0"/>
              <a:sym typeface="Wingdings" panose="05000000000000000000" pitchFamily="2" charset="2"/>
            </a:endParaRPr>
          </a:p>
        </p:txBody>
      </p:sp>
      <p:pic>
        <p:nvPicPr>
          <p:cNvPr id="6" name="Picture 5">
            <a:extLst>
              <a:ext uri="{FF2B5EF4-FFF2-40B4-BE49-F238E27FC236}">
                <a16:creationId xmlns:a16="http://schemas.microsoft.com/office/drawing/2014/main" id="{6E30E4F9-1D49-E804-E50F-C17F709E8D62}"/>
              </a:ext>
            </a:extLst>
          </p:cNvPr>
          <p:cNvPicPr>
            <a:picLocks noChangeAspect="1"/>
          </p:cNvPicPr>
          <p:nvPr/>
        </p:nvPicPr>
        <p:blipFill>
          <a:blip r:embed="rId3"/>
          <a:stretch>
            <a:fillRect/>
          </a:stretch>
        </p:blipFill>
        <p:spPr>
          <a:xfrm>
            <a:off x="7434943" y="2868357"/>
            <a:ext cx="4389120" cy="3281711"/>
          </a:xfrm>
          <a:prstGeom prst="rect">
            <a:avLst/>
          </a:prstGeom>
        </p:spPr>
      </p:pic>
      <p:sp>
        <p:nvSpPr>
          <p:cNvPr id="8" name="TextBox 7">
            <a:extLst>
              <a:ext uri="{FF2B5EF4-FFF2-40B4-BE49-F238E27FC236}">
                <a16:creationId xmlns:a16="http://schemas.microsoft.com/office/drawing/2014/main" id="{872BC85D-7E0E-9557-6D47-7D1FC6EC5585}"/>
              </a:ext>
            </a:extLst>
          </p:cNvPr>
          <p:cNvSpPr txBox="1"/>
          <p:nvPr/>
        </p:nvSpPr>
        <p:spPr>
          <a:xfrm>
            <a:off x="764722" y="3429000"/>
            <a:ext cx="6166756" cy="369332"/>
          </a:xfrm>
          <a:prstGeom prst="rect">
            <a:avLst/>
          </a:prstGeom>
          <a:noFill/>
        </p:spPr>
        <p:txBody>
          <a:bodyPr wrap="square">
            <a:spAutoFit/>
          </a:bodyPr>
          <a:lstStyle/>
          <a:p>
            <a:pPr marL="0" lvl="0" indent="0" algn="l" rtl="0">
              <a:lnSpc>
                <a:spcPct val="100000"/>
              </a:lnSpc>
              <a:spcBef>
                <a:spcPts val="1000"/>
              </a:spcBef>
              <a:spcAft>
                <a:spcPts val="0"/>
              </a:spcAft>
              <a:buClr>
                <a:srgbClr val="262626"/>
              </a:buClr>
              <a:buSzPts val="2400"/>
              <a:buNone/>
            </a:pPr>
            <a:r>
              <a:rPr lang="en-GB" sz="1800" b="1" dirty="0"/>
              <a:t>What kinds of diseases would you see this in?</a:t>
            </a:r>
            <a:endParaRPr lang="en-GB" dirty="0"/>
          </a:p>
        </p:txBody>
      </p:sp>
      <p:sp>
        <p:nvSpPr>
          <p:cNvPr id="10" name="TextBox 9">
            <a:extLst>
              <a:ext uri="{FF2B5EF4-FFF2-40B4-BE49-F238E27FC236}">
                <a16:creationId xmlns:a16="http://schemas.microsoft.com/office/drawing/2014/main" id="{EF57D5B5-F5E9-0935-4D21-BDBC8C4BB4D5}"/>
              </a:ext>
            </a:extLst>
          </p:cNvPr>
          <p:cNvSpPr txBox="1"/>
          <p:nvPr/>
        </p:nvSpPr>
        <p:spPr>
          <a:xfrm>
            <a:off x="783209" y="3737712"/>
            <a:ext cx="6166756" cy="1477328"/>
          </a:xfrm>
          <a:prstGeom prst="rect">
            <a:avLst/>
          </a:prstGeom>
          <a:noFill/>
        </p:spPr>
        <p:txBody>
          <a:bodyPr wrap="square">
            <a:spAutoFit/>
          </a:bodyPr>
          <a:lstStyle/>
          <a:p>
            <a:pPr marL="0" marR="0" lvl="0" indent="0" algn="l" rtl="0">
              <a:spcBef>
                <a:spcPts val="0"/>
              </a:spcBef>
              <a:spcAft>
                <a:spcPts val="0"/>
              </a:spcAft>
              <a:buNone/>
            </a:pPr>
            <a:r>
              <a:rPr lang="en-CA" sz="1800" b="1" dirty="0">
                <a:solidFill>
                  <a:srgbClr val="C00000"/>
                </a:solidFill>
                <a:latin typeface="Calibri"/>
                <a:ea typeface="Calibri"/>
                <a:cs typeface="Calibri"/>
                <a:sym typeface="Calibri"/>
              </a:rPr>
              <a:t>Multiple myeloma</a:t>
            </a:r>
          </a:p>
          <a:p>
            <a:pPr marL="0" marR="0" lvl="0" indent="0" algn="l" rtl="0">
              <a:spcBef>
                <a:spcPts val="0"/>
              </a:spcBef>
              <a:spcAft>
                <a:spcPts val="0"/>
              </a:spcAft>
              <a:buNone/>
            </a:pPr>
            <a:r>
              <a:rPr lang="en-CA" b="1" dirty="0">
                <a:solidFill>
                  <a:srgbClr val="C00000"/>
                </a:solidFill>
                <a:latin typeface="Calibri"/>
                <a:ea typeface="Calibri"/>
                <a:cs typeface="Calibri"/>
                <a:sym typeface="Calibri"/>
              </a:rPr>
              <a:t>Rheumatoid Arthritis </a:t>
            </a:r>
          </a:p>
          <a:p>
            <a:pPr marL="0" marR="0" lvl="0" indent="0" algn="l" rtl="0">
              <a:spcBef>
                <a:spcPts val="0"/>
              </a:spcBef>
              <a:spcAft>
                <a:spcPts val="0"/>
              </a:spcAft>
              <a:buNone/>
            </a:pPr>
            <a:r>
              <a:rPr lang="en-CA" sz="1800" b="1" dirty="0">
                <a:solidFill>
                  <a:srgbClr val="C00000"/>
                </a:solidFill>
                <a:latin typeface="Calibri"/>
                <a:ea typeface="Calibri"/>
                <a:cs typeface="Calibri"/>
                <a:sym typeface="Calibri"/>
              </a:rPr>
              <a:t>IBD</a:t>
            </a:r>
          </a:p>
          <a:p>
            <a:pPr marL="0" marR="0" lvl="0" indent="0" algn="l" rtl="0">
              <a:spcBef>
                <a:spcPts val="0"/>
              </a:spcBef>
              <a:spcAft>
                <a:spcPts val="0"/>
              </a:spcAft>
              <a:buNone/>
            </a:pPr>
            <a:endParaRPr lang="en-CA" dirty="0">
              <a:solidFill>
                <a:srgbClr val="0070C0"/>
              </a:solidFill>
              <a:latin typeface="Calibri"/>
              <a:ea typeface="Calibri"/>
              <a:cs typeface="Calibri"/>
              <a:sym typeface="Calibri"/>
            </a:endParaRPr>
          </a:p>
          <a:p>
            <a:pPr marL="0" marR="0" lvl="0" indent="0" algn="l" rtl="0">
              <a:spcBef>
                <a:spcPts val="0"/>
              </a:spcBef>
              <a:spcAft>
                <a:spcPts val="0"/>
              </a:spcAft>
              <a:buNone/>
            </a:pPr>
            <a:r>
              <a:rPr lang="en-CA" sz="1800" b="1" dirty="0">
                <a:latin typeface="Calibri"/>
                <a:ea typeface="Calibri"/>
                <a:cs typeface="Calibri"/>
                <a:sym typeface="Calibri"/>
              </a:rPr>
              <a:t>Inflammatory conditions </a:t>
            </a:r>
            <a:endParaRPr lang="en-CA" b="1" dirty="0"/>
          </a:p>
        </p:txBody>
      </p:sp>
    </p:spTree>
    <p:extLst>
      <p:ext uri="{BB962C8B-B14F-4D97-AF65-F5344CB8AC3E}">
        <p14:creationId xmlns:p14="http://schemas.microsoft.com/office/powerpoint/2010/main" val="266965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fade">
                                      <p:cBhvr>
                                        <p:cTn id="30" dur="500"/>
                                        <p:tgtEl>
                                          <p:spTgt spid="10">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500"/>
                                        <p:tgtEl>
                                          <p:spTgt spid="10">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Nephritic Syndrome </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2" name="Picture 1">
            <a:extLst>
              <a:ext uri="{FF2B5EF4-FFF2-40B4-BE49-F238E27FC236}">
                <a16:creationId xmlns:a16="http://schemas.microsoft.com/office/drawing/2014/main" id="{D0E8C286-D653-4682-8EC9-0BCC6F57C207}"/>
              </a:ext>
            </a:extLst>
          </p:cNvPr>
          <p:cNvPicPr>
            <a:picLocks noChangeAspect="1"/>
          </p:cNvPicPr>
          <p:nvPr/>
        </p:nvPicPr>
        <p:blipFill>
          <a:blip r:embed="rId3"/>
          <a:stretch>
            <a:fillRect/>
          </a:stretch>
        </p:blipFill>
        <p:spPr>
          <a:xfrm>
            <a:off x="7527073" y="2753785"/>
            <a:ext cx="4658170" cy="3589312"/>
          </a:xfrm>
          <a:prstGeom prst="rect">
            <a:avLst/>
          </a:prstGeom>
        </p:spPr>
      </p:pic>
      <p:sp>
        <p:nvSpPr>
          <p:cNvPr id="6" name="TextBox 5">
            <a:extLst>
              <a:ext uri="{FF2B5EF4-FFF2-40B4-BE49-F238E27FC236}">
                <a16:creationId xmlns:a16="http://schemas.microsoft.com/office/drawing/2014/main" id="{2E5BFB9F-78AD-280E-C0E3-22DE08DC411A}"/>
              </a:ext>
            </a:extLst>
          </p:cNvPr>
          <p:cNvSpPr txBox="1"/>
          <p:nvPr/>
        </p:nvSpPr>
        <p:spPr>
          <a:xfrm>
            <a:off x="6756" y="1117600"/>
            <a:ext cx="7854853" cy="661720"/>
          </a:xfrm>
          <a:prstGeom prst="rect">
            <a:avLst/>
          </a:prstGeom>
          <a:noFill/>
        </p:spPr>
        <p:txBody>
          <a:bodyPr wrap="square">
            <a:spAutoFit/>
          </a:bodyPr>
          <a:lstStyle/>
          <a:p>
            <a:r>
              <a:rPr lang="en-GB" sz="2000" b="1" dirty="0">
                <a:latin typeface="Calibri" panose="020F0502020204030204" pitchFamily="34" charset="0"/>
                <a:cs typeface="Calibri" panose="020F0502020204030204" pitchFamily="34" charset="0"/>
              </a:rPr>
              <a:t>Nephritic syndrome: </a:t>
            </a:r>
            <a:r>
              <a:rPr lang="en-GB" sz="1700" dirty="0">
                <a:latin typeface="Calibri" panose="020F0502020204030204" pitchFamily="34" charset="0"/>
                <a:cs typeface="Calibri" panose="020F0502020204030204" pitchFamily="34" charset="0"/>
              </a:rPr>
              <a:t>Glomerular disease characterised by </a:t>
            </a:r>
            <a:r>
              <a:rPr lang="en-GB" sz="1700" b="1" dirty="0">
                <a:solidFill>
                  <a:srgbClr val="FF0000"/>
                </a:solidFill>
                <a:latin typeface="Calibri" panose="020F0502020204030204" pitchFamily="34" charset="0"/>
                <a:cs typeface="Calibri" panose="020F0502020204030204" pitchFamily="34" charset="0"/>
              </a:rPr>
              <a:t>inflammation.</a:t>
            </a:r>
          </a:p>
          <a:p>
            <a:endParaRPr lang="en-GB" sz="17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1B95683-0D55-3412-895B-2D91221C660D}"/>
              </a:ext>
            </a:extLst>
          </p:cNvPr>
          <p:cNvSpPr txBox="1"/>
          <p:nvPr/>
        </p:nvSpPr>
        <p:spPr>
          <a:xfrm>
            <a:off x="0" y="1518892"/>
            <a:ext cx="12178485" cy="1477328"/>
          </a:xfrm>
          <a:prstGeom prst="rect">
            <a:avLst/>
          </a:prstGeom>
          <a:noFill/>
        </p:spPr>
        <p:txBody>
          <a:bodyPr wrap="square">
            <a:spAutoFit/>
          </a:bodyPr>
          <a:lstStyle/>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Underlying lesion causes damage to endothelial and mesangial cells</a:t>
            </a:r>
            <a:endParaRPr lang="en-GB"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sym typeface="Wingdings" panose="05000000000000000000" pitchFamily="2" charset="2"/>
              </a:rPr>
              <a:t>Exposed to elements of blood</a:t>
            </a:r>
            <a:endParaRPr lang="en-GB"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Glomerular inflammation due to WBC influx </a:t>
            </a:r>
            <a:endParaRPr lang="en-GB"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sym typeface="Wingdings" panose="05000000000000000000" pitchFamily="2" charset="2"/>
              </a:rPr>
              <a:t>GBM damage making it more porous Leakage of </a:t>
            </a:r>
            <a:r>
              <a:rPr lang="en-GB" sz="1800" b="1" dirty="0">
                <a:latin typeface="Calibri" panose="020F0502020204030204" pitchFamily="34" charset="0"/>
                <a:cs typeface="Calibri" panose="020F0502020204030204" pitchFamily="34" charset="0"/>
                <a:sym typeface="Wingdings" panose="05000000000000000000" pitchFamily="2" charset="2"/>
              </a:rPr>
              <a:t>proteins &amp; RBCs </a:t>
            </a:r>
            <a:r>
              <a:rPr lang="en-GB" sz="1800" dirty="0">
                <a:latin typeface="Calibri" panose="020F0502020204030204" pitchFamily="34" charset="0"/>
                <a:cs typeface="Calibri" panose="020F0502020204030204" pitchFamily="34" charset="0"/>
                <a:sym typeface="Wingdings" panose="05000000000000000000" pitchFamily="2" charset="2"/>
              </a:rPr>
              <a:t>into glomerulus and urine </a:t>
            </a:r>
            <a:r>
              <a:rPr lang="en-GB" sz="1800" b="1" dirty="0">
                <a:latin typeface="Calibri" panose="020F0502020204030204" pitchFamily="34" charset="0"/>
                <a:cs typeface="Calibri" panose="020F0502020204030204" pitchFamily="34" charset="0"/>
                <a:sym typeface="Wingdings" panose="05000000000000000000" pitchFamily="2" charset="2"/>
              </a:rPr>
              <a:t>(&lt;3.5g/day</a:t>
            </a:r>
            <a:r>
              <a:rPr lang="en-GB" sz="1800" dirty="0">
                <a:latin typeface="Calibri" panose="020F0502020204030204" pitchFamily="34" charset="0"/>
                <a:cs typeface="Calibri" panose="020F0502020204030204" pitchFamily="34" charset="0"/>
                <a:sym typeface="Wingdings" panose="05000000000000000000" pitchFamily="2" charset="2"/>
              </a:rPr>
              <a:t>). </a:t>
            </a:r>
            <a:endParaRPr lang="en-GB"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sym typeface="Wingdings" panose="05000000000000000000" pitchFamily="2" charset="2"/>
              </a:rPr>
              <a:t>Decreased </a:t>
            </a:r>
            <a:r>
              <a:rPr lang="en-GB" sz="1800" b="1" dirty="0">
                <a:latin typeface="Calibri" panose="020F0502020204030204" pitchFamily="34" charset="0"/>
                <a:cs typeface="Calibri" panose="020F0502020204030204" pitchFamily="34" charset="0"/>
                <a:sym typeface="Wingdings" panose="05000000000000000000" pitchFamily="2" charset="2"/>
              </a:rPr>
              <a:t>GFR </a:t>
            </a:r>
            <a:r>
              <a:rPr lang="en-GB" sz="1800" dirty="0">
                <a:latin typeface="Calibri" panose="020F0502020204030204" pitchFamily="34" charset="0"/>
                <a:cs typeface="Calibri" panose="020F0502020204030204" pitchFamily="34" charset="0"/>
                <a:sym typeface="Wingdings" panose="05000000000000000000" pitchFamily="2" charset="2"/>
              </a:rPr>
              <a:t>as less blood is being filtered as it is being lost in urine</a:t>
            </a:r>
            <a:r>
              <a:rPr lang="en-GB" sz="1800" b="1" dirty="0">
                <a:latin typeface="Calibri" panose="020F0502020204030204" pitchFamily="34" charset="0"/>
                <a:cs typeface="Calibri" panose="020F0502020204030204" pitchFamily="34" charset="0"/>
                <a:sym typeface="Wingdings" panose="05000000000000000000" pitchFamily="2" charset="2"/>
              </a:rPr>
              <a: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2DD09CD-5756-40D2-6BF3-CFFFB7472BCE}"/>
                  </a:ext>
                </a:extLst>
              </p:cNvPr>
              <p:cNvSpPr txBox="1"/>
              <p:nvPr/>
            </p:nvSpPr>
            <p:spPr>
              <a:xfrm>
                <a:off x="6757" y="3155077"/>
                <a:ext cx="7520316" cy="2585323"/>
              </a:xfrm>
              <a:prstGeom prst="rect">
                <a:avLst/>
              </a:prstGeom>
              <a:noFill/>
            </p:spPr>
            <p:txBody>
              <a:bodyPr wrap="square">
                <a:spAutoFit/>
              </a:bodyPr>
              <a:lstStyle/>
              <a:p>
                <a:r>
                  <a:rPr lang="en-GB" sz="1800" b="1" dirty="0">
                    <a:latin typeface="Calibri" panose="020F0502020204030204" pitchFamily="34" charset="0"/>
                    <a:cs typeface="Calibri" panose="020F0502020204030204" pitchFamily="34" charset="0"/>
                    <a:sym typeface="Wingdings" panose="05000000000000000000" pitchFamily="2" charset="2"/>
                  </a:rPr>
                  <a:t>Clinical Features :</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sym typeface="Wingdings" panose="05000000000000000000" pitchFamily="2" charset="2"/>
                  </a:rPr>
                  <a:t>Haematuria with dysmorphic RBCs and </a:t>
                </a:r>
                <a:r>
                  <a:rPr lang="en-GB" sz="1800" b="1" dirty="0">
                    <a:latin typeface="Calibri" panose="020F0502020204030204" pitchFamily="34" charset="0"/>
                    <a:cs typeface="Calibri" panose="020F0502020204030204" pitchFamily="34" charset="0"/>
                    <a:sym typeface="Wingdings" panose="05000000000000000000" pitchFamily="2" charset="2"/>
                  </a:rPr>
                  <a:t>RBC casts </a:t>
                </a:r>
                <a:r>
                  <a:rPr lang="en-GB" sz="1800" dirty="0">
                    <a:latin typeface="Calibri" panose="020F0502020204030204" pitchFamily="34" charset="0"/>
                    <a:cs typeface="Calibri" panose="020F0502020204030204" pitchFamily="34" charset="0"/>
                    <a:sym typeface="Wingdings" panose="05000000000000000000" pitchFamily="2" charset="2"/>
                  </a:rPr>
                  <a:t>in the urine </a:t>
                </a:r>
                <a:r>
                  <a:rPr lang="en-GB" sz="1800" b="1" dirty="0">
                    <a:latin typeface="Calibri" panose="020F0502020204030204" pitchFamily="34" charset="0"/>
                    <a:cs typeface="Calibri" panose="020F0502020204030204" pitchFamily="34" charset="0"/>
                    <a:sym typeface="Wingdings" panose="05000000000000000000" pitchFamily="2" charset="2"/>
                  </a:rPr>
                  <a:t>Dark Urine </a:t>
                </a:r>
                <a:endParaRPr lang="en-GB" sz="1800"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sym typeface="Wingdings" panose="05000000000000000000" pitchFamily="2" charset="2"/>
                  </a:rPr>
                  <a:t>Proteinuria (&lt;3.5 g/day) less than nephrotic syndrome as there is a lower GFR. Less protein in blood Reduced oncotic pressure </a:t>
                </a:r>
                <a:r>
                  <a:rPr lang="en-GB" sz="1800" b="1" dirty="0">
                    <a:latin typeface="Calibri" panose="020F0502020204030204" pitchFamily="34" charset="0"/>
                    <a:cs typeface="Calibri" panose="020F0502020204030204" pitchFamily="34" charset="0"/>
                    <a:sym typeface="Wingdings" panose="05000000000000000000" pitchFamily="2" charset="2"/>
                  </a:rPr>
                  <a:t>Oedema</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sym typeface="Wingdings" panose="05000000000000000000" pitchFamily="2" charset="2"/>
                  </a:rPr>
                  <a:t>Decreased GFR Less plasma is being filtered Increased BUN/Cr  </a:t>
                </a:r>
                <a:r>
                  <a:rPr lang="en-GB" sz="1800" b="1" dirty="0">
                    <a:latin typeface="Calibri" panose="020F0502020204030204" pitchFamily="34" charset="0"/>
                    <a:cs typeface="Calibri" panose="020F0502020204030204" pitchFamily="34" charset="0"/>
                    <a:sym typeface="Wingdings" panose="05000000000000000000" pitchFamily="2" charset="2"/>
                  </a:rPr>
                  <a:t>Fatigue and Uraemia</a:t>
                </a:r>
              </a:p>
              <a:p>
                <a:pPr marL="285750" indent="-285750">
                  <a:buFont typeface="Arial" panose="020B0604020202020204" pitchFamily="34" charset="0"/>
                  <a:buChar char="•"/>
                </a:pPr>
                <a:r>
                  <a:rPr lang="en-GB" sz="1800" b="1" dirty="0">
                    <a:latin typeface="Calibri" panose="020F0502020204030204" pitchFamily="34" charset="0"/>
                    <a:cs typeface="Calibri" panose="020F0502020204030204" pitchFamily="34" charset="0"/>
                    <a:sym typeface="Wingdings" panose="05000000000000000000" pitchFamily="2" charset="2"/>
                  </a:rPr>
                  <a:t>Oliguria</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sym typeface="Wingdings" panose="05000000000000000000" pitchFamily="2" charset="2"/>
                  </a:rPr>
                  <a:t>Decreased GFR More fluid in vascular system </a:t>
                </a:r>
                <a14:m>
                  <m:oMath xmlns:m="http://schemas.openxmlformats.org/officeDocument/2006/math">
                    <m:r>
                      <a:rPr lang="en-GB" sz="18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GB" sz="1800" dirty="0">
                    <a:latin typeface="Calibri" panose="020F0502020204030204" pitchFamily="34" charset="0"/>
                    <a:cs typeface="Calibri" panose="020F0502020204030204" pitchFamily="34" charset="0"/>
                    <a:sym typeface="Wingdings" panose="05000000000000000000" pitchFamily="2" charset="2"/>
                  </a:rPr>
                  <a:t> P</a:t>
                </a:r>
                <a:r>
                  <a:rPr lang="en-GB" sz="1800" baseline="-25000" dirty="0">
                    <a:latin typeface="Calibri" panose="020F0502020204030204" pitchFamily="34" charset="0"/>
                    <a:cs typeface="Calibri" panose="020F0502020204030204" pitchFamily="34" charset="0"/>
                    <a:sym typeface="Wingdings" panose="05000000000000000000" pitchFamily="2" charset="2"/>
                  </a:rPr>
                  <a:t>GC</a:t>
                </a:r>
                <a:r>
                  <a:rPr lang="en-GB" sz="1800" dirty="0">
                    <a:latin typeface="Calibri" panose="020F0502020204030204" pitchFamily="34" charset="0"/>
                    <a:cs typeface="Calibri" panose="020F0502020204030204" pitchFamily="34" charset="0"/>
                    <a:sym typeface="Wingdings" panose="05000000000000000000" pitchFamily="2" charset="2"/>
                  </a:rPr>
                  <a:t> </a:t>
                </a:r>
                <a:r>
                  <a:rPr lang="en-GB" sz="1800" b="1" dirty="0">
                    <a:latin typeface="Calibri" panose="020F0502020204030204" pitchFamily="34" charset="0"/>
                    <a:cs typeface="Calibri" panose="020F0502020204030204" pitchFamily="34" charset="0"/>
                    <a:sym typeface="Wingdings" panose="05000000000000000000" pitchFamily="2" charset="2"/>
                  </a:rPr>
                  <a:t>HTN and Oedema.  </a:t>
                </a:r>
                <a:r>
                  <a:rPr lang="en-GB" sz="1800" dirty="0">
                    <a:latin typeface="Calibri" panose="020F0502020204030204" pitchFamily="34" charset="0"/>
                    <a:cs typeface="Calibri" panose="020F0502020204030204" pitchFamily="34" charset="0"/>
                    <a:sym typeface="Wingdings" panose="05000000000000000000" pitchFamily="2" charset="2"/>
                  </a:rPr>
                  <a:t>Exacerbated by </a:t>
                </a:r>
                <a:r>
                  <a:rPr lang="en-GB" sz="1800" b="1" dirty="0">
                    <a:latin typeface="Calibri" panose="020F0502020204030204" pitchFamily="34" charset="0"/>
                    <a:cs typeface="Calibri" panose="020F0502020204030204" pitchFamily="34" charset="0"/>
                    <a:sym typeface="Wingdings" panose="05000000000000000000" pitchFamily="2" charset="2"/>
                  </a:rPr>
                  <a:t>RAAS activation. </a:t>
                </a:r>
              </a:p>
            </p:txBody>
          </p:sp>
        </mc:Choice>
        <mc:Fallback xmlns="">
          <p:sp>
            <p:nvSpPr>
              <p:cNvPr id="7" name="TextBox 6">
                <a:extLst>
                  <a:ext uri="{FF2B5EF4-FFF2-40B4-BE49-F238E27FC236}">
                    <a16:creationId xmlns:a16="http://schemas.microsoft.com/office/drawing/2014/main" id="{62DD09CD-5756-40D2-6BF3-CFFFB7472BCE}"/>
                  </a:ext>
                </a:extLst>
              </p:cNvPr>
              <p:cNvSpPr txBox="1">
                <a:spLocks noRot="1" noChangeAspect="1" noMove="1" noResize="1" noEditPoints="1" noAdjustHandles="1" noChangeArrowheads="1" noChangeShapeType="1" noTextEdit="1"/>
              </p:cNvSpPr>
              <p:nvPr/>
            </p:nvSpPr>
            <p:spPr>
              <a:xfrm>
                <a:off x="6757" y="3155077"/>
                <a:ext cx="7520316" cy="2585323"/>
              </a:xfrm>
              <a:prstGeom prst="rect">
                <a:avLst/>
              </a:prstGeom>
              <a:blipFill>
                <a:blip r:embed="rId4"/>
                <a:stretch>
                  <a:fillRect l="-648" t="-1415" r="-486" b="-2830"/>
                </a:stretch>
              </a:blipFill>
            </p:spPr>
            <p:txBody>
              <a:bodyPr/>
              <a:lstStyle/>
              <a:p>
                <a:r>
                  <a:rPr lang="en-IE">
                    <a:noFill/>
                  </a:rPr>
                  <a:t> </a:t>
                </a:r>
              </a:p>
            </p:txBody>
          </p:sp>
        </mc:Fallback>
      </mc:AlternateContent>
    </p:spTree>
    <p:extLst>
      <p:ext uri="{BB962C8B-B14F-4D97-AF65-F5344CB8AC3E}">
        <p14:creationId xmlns:p14="http://schemas.microsoft.com/office/powerpoint/2010/main" val="27317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500"/>
                                        <p:tgtEl>
                                          <p:spTgt spid="7">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500"/>
                                        <p:tgtEl>
                                          <p:spTgt spid="7">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Post-streptococcal Glomerulonephritis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3" name="Picture 2">
            <a:extLst>
              <a:ext uri="{FF2B5EF4-FFF2-40B4-BE49-F238E27FC236}">
                <a16:creationId xmlns:a16="http://schemas.microsoft.com/office/drawing/2014/main" id="{043CCFB8-A8BB-8861-86B5-473F44E44890}"/>
              </a:ext>
            </a:extLst>
          </p:cNvPr>
          <p:cNvPicPr>
            <a:picLocks noChangeAspect="1"/>
          </p:cNvPicPr>
          <p:nvPr/>
        </p:nvPicPr>
        <p:blipFill>
          <a:blip r:embed="rId3"/>
          <a:stretch>
            <a:fillRect/>
          </a:stretch>
        </p:blipFill>
        <p:spPr>
          <a:xfrm>
            <a:off x="6928705" y="4038130"/>
            <a:ext cx="5263295" cy="234089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004CCCB-7D4B-CE82-5EF7-462C69EDB7F6}"/>
                  </a:ext>
                </a:extLst>
              </p:cNvPr>
              <p:cNvSpPr txBox="1"/>
              <p:nvPr/>
            </p:nvSpPr>
            <p:spPr>
              <a:xfrm>
                <a:off x="0" y="1117600"/>
                <a:ext cx="12185242" cy="3631763"/>
              </a:xfrm>
              <a:prstGeom prst="rect">
                <a:avLst/>
              </a:prstGeom>
              <a:noFill/>
            </p:spPr>
            <p:txBody>
              <a:bodyPr wrap="square">
                <a:spAutoFit/>
              </a:bodyPr>
              <a:lstStyle/>
              <a:p>
                <a:r>
                  <a:rPr lang="en-GB" b="1" dirty="0">
                    <a:latin typeface="Calibri" panose="020F0502020204030204" pitchFamily="34" charset="0"/>
                    <a:cs typeface="Calibri" panose="020F0502020204030204" pitchFamily="34" charset="0"/>
                  </a:rPr>
                  <a:t>Post-streptococcal GN</a:t>
                </a:r>
                <a:r>
                  <a:rPr lang="en-GB" dirty="0">
                    <a:latin typeface="Calibri" panose="020F0502020204030204" pitchFamily="34" charset="0"/>
                    <a:cs typeface="Calibri" panose="020F0502020204030204" pitchFamily="34" charset="0"/>
                  </a:rPr>
                  <a:t>: Group A Streptococcus- </a:t>
                </a:r>
                <a14:m>
                  <m:oMath xmlns:m="http://schemas.openxmlformats.org/officeDocument/2006/math">
                    <m:r>
                      <a:rPr lang="en-GB" i="1" smtClean="0">
                        <a:latin typeface="Cambria Math" panose="02040503050406030204" pitchFamily="18" charset="0"/>
                        <a:ea typeface="Cambria Math" panose="02040503050406030204" pitchFamily="18" charset="0"/>
                        <a:cs typeface="Calibri" panose="020F0502020204030204" pitchFamily="34" charset="0"/>
                      </a:rPr>
                      <m:t>𝛽</m:t>
                    </m:r>
                  </m:oMath>
                </a14:m>
                <a:r>
                  <a:rPr lang="en-GB" dirty="0">
                    <a:latin typeface="Calibri" panose="020F0502020204030204" pitchFamily="34" charset="0"/>
                    <a:cs typeface="Calibri" panose="020F0502020204030204" pitchFamily="34" charset="0"/>
                  </a:rPr>
                  <a:t> Haemolytic</a:t>
                </a:r>
                <a:r>
                  <a:rPr lang="en-GB" dirty="0">
                    <a:latin typeface="Calibri" panose="020F0502020204030204" pitchFamily="34" charset="0"/>
                    <a:cs typeface="Calibri" panose="020F0502020204030204" pitchFamily="34" charset="0"/>
                    <a:sym typeface="Wingdings" panose="05000000000000000000" pitchFamily="2" charset="2"/>
                  </a:rPr>
                  <a:t> Streptococcus Pyogenes</a:t>
                </a: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rgbClr val="FF0000"/>
                    </a:solidFill>
                    <a:latin typeface="Calibri" panose="020F0502020204030204" pitchFamily="34" charset="0"/>
                    <a:cs typeface="Calibri" panose="020F0502020204030204" pitchFamily="34" charset="0"/>
                  </a:rPr>
                  <a:t>Type 3 hypersensitivity reaction</a:t>
                </a:r>
                <a:r>
                  <a:rPr lang="en-GB" dirty="0">
                    <a:latin typeface="Calibri" panose="020F0502020204030204" pitchFamily="34" charset="0"/>
                    <a:cs typeface="Calibri" panose="020F0502020204030204" pitchFamily="34" charset="0"/>
                  </a:rPr>
                  <a:t>: Immune complexes deposit in the kidney in response to GAS/SLE</a:t>
                </a:r>
                <a:r>
                  <a:rPr lang="en-GB" dirty="0">
                    <a:latin typeface="Calibri" panose="020F0502020204030204" pitchFamily="34" charset="0"/>
                    <a:cs typeface="Calibri" panose="020F0502020204030204" pitchFamily="34" charset="0"/>
                    <a:sym typeface="Wingdings" panose="05000000000000000000" pitchFamily="2" charset="2"/>
                  </a:rPr>
                  <a:t> Activate complement Attract PMNs/Neutrophils Nephritis. </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sym typeface="Wingdings" panose="05000000000000000000" pitchFamily="2" charset="2"/>
                  </a:rPr>
                  <a:t>Complement is used Hypocomplementemia (</a:t>
                </a:r>
                <a:r>
                  <a:rPr lang="en-CA" b="1" dirty="0">
                    <a:solidFill>
                      <a:schemeClr val="tx1"/>
                    </a:solidFill>
                    <a:latin typeface="Calibri" panose="020F0502020204030204" pitchFamily="34" charset="0"/>
                    <a:cs typeface="Calibri" panose="020F0502020204030204" pitchFamily="34" charset="0"/>
                  </a:rPr>
                  <a:t>↓ ↓  </a:t>
                </a:r>
                <a:r>
                  <a:rPr lang="en-GB" dirty="0">
                    <a:latin typeface="Calibri" panose="020F0502020204030204" pitchFamily="34" charset="0"/>
                    <a:cs typeface="Calibri" panose="020F0502020204030204" pitchFamily="34" charset="0"/>
                    <a:sym typeface="Wingdings" panose="05000000000000000000" pitchFamily="2" charset="2"/>
                  </a:rPr>
                  <a:t>C3 levels). . </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sym typeface="Wingdings" panose="05000000000000000000" pitchFamily="2" charset="2"/>
                  </a:rPr>
                  <a:t>Common in children: Child, 2-3 weeks following strep throat/skin infection Nephritic syndrome.</a:t>
                </a:r>
              </a:p>
              <a:p>
                <a:pPr marL="742950" lvl="1" indent="-285750">
                  <a:buFont typeface="Arial" panose="020B0604020202020204" pitchFamily="34" charset="0"/>
                  <a:buChar char="•"/>
                </a:pPr>
                <a:r>
                  <a:rPr lang="en-GB" dirty="0">
                    <a:latin typeface="Calibri" panose="020F0502020204030204" pitchFamily="34" charset="0"/>
                    <a:cs typeface="Calibri" panose="020F0502020204030204" pitchFamily="34" charset="0"/>
                  </a:rPr>
                  <a:t>Usually presents as Impetigo (Honey-crusted rash) and Pharyngitis/Tonsillitis. </a:t>
                </a:r>
              </a:p>
              <a:p>
                <a:pPr marL="742950" lvl="1" indent="-285750">
                  <a:buFont typeface="Arial" panose="020B0604020202020204" pitchFamily="34" charset="0"/>
                  <a:buChar char="•"/>
                </a:pPr>
                <a:r>
                  <a:rPr lang="en-GB" dirty="0">
                    <a:latin typeface="Calibri" panose="020F0502020204030204" pitchFamily="34" charset="0"/>
                    <a:cs typeface="Calibri" panose="020F0502020204030204" pitchFamily="34" charset="0"/>
                    <a:sym typeface="Wingdings" panose="05000000000000000000" pitchFamily="2" charset="2"/>
                  </a:rPr>
                  <a:t>Hypertension, periorbital oedema</a:t>
                </a:r>
              </a:p>
              <a:p>
                <a:pPr marL="742950" lvl="1" indent="-285750">
                  <a:buFont typeface="Arial" panose="020B0604020202020204" pitchFamily="34" charset="0"/>
                  <a:buChar char="•"/>
                </a:pPr>
                <a:r>
                  <a:rPr lang="en-GB" b="1" dirty="0">
                    <a:latin typeface="Calibri" panose="020F0502020204030204" pitchFamily="34" charset="0"/>
                    <a:cs typeface="Calibri" panose="020F0502020204030204" pitchFamily="34" charset="0"/>
                    <a:sym typeface="Wingdings" panose="05000000000000000000" pitchFamily="2" charset="2"/>
                  </a:rPr>
                  <a:t>Tea-Coloured </a:t>
                </a:r>
                <a:r>
                  <a:rPr lang="en-GB" dirty="0">
                    <a:latin typeface="Calibri" panose="020F0502020204030204" pitchFamily="34" charset="0"/>
                    <a:cs typeface="Calibri" panose="020F0502020204030204" pitchFamily="34" charset="0"/>
                    <a:sym typeface="Wingdings" panose="05000000000000000000" pitchFamily="2" charset="2"/>
                  </a:rPr>
                  <a:t>urine </a:t>
                </a:r>
              </a:p>
              <a:p>
                <a:pPr lvl="1"/>
                <a:r>
                  <a:rPr lang="en-GB" dirty="0">
                    <a:latin typeface="Calibri" panose="020F0502020204030204" pitchFamily="34" charset="0"/>
                    <a:cs typeface="Calibri" panose="020F0502020204030204" pitchFamily="34" charset="0"/>
                    <a:sym typeface="Wingdings" panose="05000000000000000000" pitchFamily="2" charset="2"/>
                  </a:rPr>
                  <a:t> </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sym typeface="Wingdings" panose="05000000000000000000" pitchFamily="2" charset="2"/>
                  </a:rPr>
                  <a:t>Adults: Caused by Staph. Aureus. Worse outcome. </a:t>
                </a:r>
              </a:p>
              <a:p>
                <a:endParaRPr lang="en-GB" sz="1600" dirty="0">
                  <a:latin typeface="Calibri" panose="020F0502020204030204" pitchFamily="34" charset="0"/>
                  <a:cs typeface="Calibri" panose="020F0502020204030204" pitchFamily="34" charset="0"/>
                  <a:sym typeface="Wingdings" panose="05000000000000000000" pitchFamily="2" charset="2"/>
                </a:endParaRPr>
              </a:p>
              <a:p>
                <a:endParaRPr lang="en-GB" sz="1600"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5" name="TextBox 4">
                <a:extLst>
                  <a:ext uri="{FF2B5EF4-FFF2-40B4-BE49-F238E27FC236}">
                    <a16:creationId xmlns:a16="http://schemas.microsoft.com/office/drawing/2014/main" id="{C004CCCB-7D4B-CE82-5EF7-462C69EDB7F6}"/>
                  </a:ext>
                </a:extLst>
              </p:cNvPr>
              <p:cNvSpPr txBox="1">
                <a:spLocks noRot="1" noChangeAspect="1" noMove="1" noResize="1" noEditPoints="1" noAdjustHandles="1" noChangeArrowheads="1" noChangeShapeType="1" noTextEdit="1"/>
              </p:cNvSpPr>
              <p:nvPr/>
            </p:nvSpPr>
            <p:spPr>
              <a:xfrm>
                <a:off x="0" y="1117600"/>
                <a:ext cx="12185242" cy="3631763"/>
              </a:xfrm>
              <a:prstGeom prst="rect">
                <a:avLst/>
              </a:prstGeom>
              <a:blipFill>
                <a:blip r:embed="rId4"/>
                <a:stretch>
                  <a:fillRect l="-400" t="-1007"/>
                </a:stretch>
              </a:blipFill>
            </p:spPr>
            <p:txBody>
              <a:bodyPr/>
              <a:lstStyle/>
              <a:p>
                <a:r>
                  <a:rPr lang="en-IE">
                    <a:noFill/>
                  </a:rPr>
                  <a:t> </a:t>
                </a:r>
              </a:p>
            </p:txBody>
          </p:sp>
        </mc:Fallback>
      </mc:AlternateContent>
      <p:pic>
        <p:nvPicPr>
          <p:cNvPr id="9" name="Google Shape;347;p26" descr="A close up of a person's mouth&#10;&#10;Description automatically generated with medium confidence">
            <a:extLst>
              <a:ext uri="{FF2B5EF4-FFF2-40B4-BE49-F238E27FC236}">
                <a16:creationId xmlns:a16="http://schemas.microsoft.com/office/drawing/2014/main" id="{4081D25C-85E2-6DD3-C4AF-5D10017A5888}"/>
              </a:ext>
            </a:extLst>
          </p:cNvPr>
          <p:cNvPicPr preferRelativeResize="0"/>
          <p:nvPr/>
        </p:nvPicPr>
        <p:blipFill rotWithShape="1">
          <a:blip r:embed="rId5">
            <a:alphaModFix/>
          </a:blip>
          <a:srcRect/>
          <a:stretch/>
        </p:blipFill>
        <p:spPr>
          <a:xfrm>
            <a:off x="8363415" y="2820016"/>
            <a:ext cx="3192966" cy="1218114"/>
          </a:xfrm>
          <a:prstGeom prst="rect">
            <a:avLst/>
          </a:prstGeom>
          <a:noFill/>
          <a:ln>
            <a:noFill/>
          </a:ln>
        </p:spPr>
      </p:pic>
      <p:sp>
        <p:nvSpPr>
          <p:cNvPr id="11" name="TextBox 10">
            <a:extLst>
              <a:ext uri="{FF2B5EF4-FFF2-40B4-BE49-F238E27FC236}">
                <a16:creationId xmlns:a16="http://schemas.microsoft.com/office/drawing/2014/main" id="{82AA2A74-4BC3-09EA-551D-E1186AACDF66}"/>
              </a:ext>
            </a:extLst>
          </p:cNvPr>
          <p:cNvSpPr txBox="1"/>
          <p:nvPr/>
        </p:nvSpPr>
        <p:spPr>
          <a:xfrm>
            <a:off x="-6758" y="4378481"/>
            <a:ext cx="7032025" cy="2000548"/>
          </a:xfrm>
          <a:prstGeom prst="rect">
            <a:avLst/>
          </a:prstGeom>
          <a:noFill/>
        </p:spPr>
        <p:txBody>
          <a:bodyPr wrap="square">
            <a:spAutoFit/>
          </a:bodyPr>
          <a:lstStyle/>
          <a:p>
            <a:r>
              <a:rPr lang="en-GB" sz="1700" dirty="0">
                <a:latin typeface="Calibri" panose="020F0502020204030204" pitchFamily="34" charset="0"/>
                <a:cs typeface="Calibri" panose="020F0502020204030204" pitchFamily="34" charset="0"/>
                <a:sym typeface="Wingdings" panose="05000000000000000000" pitchFamily="2" charset="2"/>
              </a:rPr>
              <a:t>LM: Glomeruli are </a:t>
            </a:r>
            <a:r>
              <a:rPr lang="en-GB" sz="1700" b="1" dirty="0">
                <a:latin typeface="Calibri" panose="020F0502020204030204" pitchFamily="34" charset="0"/>
                <a:cs typeface="Calibri" panose="020F0502020204030204" pitchFamily="34" charset="0"/>
                <a:sym typeface="Wingdings" panose="05000000000000000000" pitchFamily="2" charset="2"/>
              </a:rPr>
              <a:t>enlarged and hypercellular </a:t>
            </a:r>
            <a:r>
              <a:rPr lang="en-GB" sz="1700" dirty="0">
                <a:latin typeface="Calibri" panose="020F0502020204030204" pitchFamily="34" charset="0"/>
                <a:cs typeface="Calibri" panose="020F0502020204030204" pitchFamily="34" charset="0"/>
                <a:sym typeface="Wingdings" panose="05000000000000000000" pitchFamily="2" charset="2"/>
              </a:rPr>
              <a:t>(due to Leukocyte infiltrate) (A)</a:t>
            </a:r>
          </a:p>
          <a:p>
            <a:r>
              <a:rPr lang="en-GB" sz="1700" dirty="0">
                <a:latin typeface="Calibri" panose="020F0502020204030204" pitchFamily="34" charset="0"/>
                <a:cs typeface="Calibri" panose="020F0502020204030204" pitchFamily="34" charset="0"/>
                <a:sym typeface="Wingdings" panose="05000000000000000000" pitchFamily="2" charset="2"/>
              </a:rPr>
              <a:t>IF: </a:t>
            </a:r>
            <a:r>
              <a:rPr lang="en-GB" sz="1700" b="1" dirty="0">
                <a:latin typeface="Calibri" panose="020F0502020204030204" pitchFamily="34" charset="0"/>
                <a:cs typeface="Calibri" panose="020F0502020204030204" pitchFamily="34" charset="0"/>
                <a:sym typeface="Wingdings" panose="05000000000000000000" pitchFamily="2" charset="2"/>
              </a:rPr>
              <a:t>Granular</a:t>
            </a:r>
            <a:r>
              <a:rPr lang="en-GB" sz="1700" dirty="0">
                <a:latin typeface="Calibri" panose="020F0502020204030204" pitchFamily="34" charset="0"/>
                <a:cs typeface="Calibri" panose="020F0502020204030204" pitchFamily="34" charset="0"/>
                <a:sym typeface="Wingdings" panose="05000000000000000000" pitchFamily="2" charset="2"/>
              </a:rPr>
              <a:t> appearance due to IgG, IgM and C3 deposition along the GBM and Mesangium. (B)</a:t>
            </a:r>
          </a:p>
          <a:p>
            <a:r>
              <a:rPr lang="en-GB" sz="1700" dirty="0">
                <a:latin typeface="Calibri" panose="020F0502020204030204" pitchFamily="34" charset="0"/>
                <a:cs typeface="Calibri" panose="020F0502020204030204" pitchFamily="34" charset="0"/>
                <a:sym typeface="Wingdings" panose="05000000000000000000" pitchFamily="2" charset="2"/>
              </a:rPr>
              <a:t>EM: </a:t>
            </a:r>
            <a:r>
              <a:rPr lang="en-GB" sz="1700" b="1" dirty="0">
                <a:latin typeface="Calibri" panose="020F0502020204030204" pitchFamily="34" charset="0"/>
                <a:cs typeface="Calibri" panose="020F0502020204030204" pitchFamily="34" charset="0"/>
                <a:sym typeface="Wingdings" panose="05000000000000000000" pitchFamily="2" charset="2"/>
              </a:rPr>
              <a:t>Subepithelial </a:t>
            </a:r>
            <a:r>
              <a:rPr lang="en-GB" sz="1700" dirty="0">
                <a:latin typeface="Calibri" panose="020F0502020204030204" pitchFamily="34" charset="0"/>
                <a:cs typeface="Calibri" panose="020F0502020204030204" pitchFamily="34" charset="0"/>
                <a:sym typeface="Wingdings" panose="05000000000000000000" pitchFamily="2" charset="2"/>
              </a:rPr>
              <a:t>Immune complex </a:t>
            </a:r>
            <a:r>
              <a:rPr lang="en-GB" sz="1700" b="1" dirty="0">
                <a:latin typeface="Calibri" panose="020F0502020204030204" pitchFamily="34" charset="0"/>
                <a:cs typeface="Calibri" panose="020F0502020204030204" pitchFamily="34" charset="0"/>
                <a:sym typeface="Wingdings" panose="05000000000000000000" pitchFamily="2" charset="2"/>
              </a:rPr>
              <a:t>Humps. </a:t>
            </a:r>
          </a:p>
          <a:p>
            <a:endParaRPr lang="en-GB" sz="1600" b="1" dirty="0">
              <a:latin typeface="Calibri" panose="020F0502020204030204" pitchFamily="34" charset="0"/>
              <a:cs typeface="Calibri" panose="020F0502020204030204" pitchFamily="34" charset="0"/>
              <a:sym typeface="Wingdings" panose="05000000000000000000" pitchFamily="2" charset="2"/>
            </a:endParaRPr>
          </a:p>
          <a:p>
            <a:r>
              <a:rPr lang="en-GB" sz="2400" b="1" dirty="0">
                <a:solidFill>
                  <a:srgbClr val="FF0000"/>
                </a:solidFill>
                <a:latin typeface="Calibri" panose="020F0502020204030204" pitchFamily="34" charset="0"/>
                <a:cs typeface="Calibri" panose="020F0502020204030204" pitchFamily="34" charset="0"/>
              </a:rPr>
              <a:t>What else can GAS lead to?</a:t>
            </a:r>
            <a:endParaRPr lang="en-IE" sz="2400" b="1" dirty="0">
              <a:solidFill>
                <a:srgbClr val="FF0000"/>
              </a:solidFill>
              <a:latin typeface="Calibri" panose="020F0502020204030204" pitchFamily="34" charset="0"/>
              <a:cs typeface="Calibri" panose="020F0502020204030204" pitchFamily="34" charset="0"/>
            </a:endParaRPr>
          </a:p>
          <a:p>
            <a:endParaRPr lang="en-GB" sz="1600" b="1" dirty="0">
              <a:latin typeface="Calibri" panose="020F0502020204030204" pitchFamily="34" charset="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1703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xEl>
                                              <p:pRg st="4" end="4"/>
                                            </p:txEl>
                                          </p:spTgt>
                                        </p:tgtEl>
                                        <p:attrNameLst>
                                          <p:attrName>style.visibility</p:attrName>
                                        </p:attrNameLst>
                                      </p:cBhvr>
                                      <p:to>
                                        <p:strVal val="visible"/>
                                      </p:to>
                                    </p:set>
                                    <p:animEffect transition="in" filter="fade">
                                      <p:cBhvr>
                                        <p:cTn id="49"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IgA Nephropathy/Berger disease</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5" name="TextBox 4">
            <a:extLst>
              <a:ext uri="{FF2B5EF4-FFF2-40B4-BE49-F238E27FC236}">
                <a16:creationId xmlns:a16="http://schemas.microsoft.com/office/drawing/2014/main" id="{C004CCCB-7D4B-CE82-5EF7-462C69EDB7F6}"/>
              </a:ext>
            </a:extLst>
          </p:cNvPr>
          <p:cNvSpPr txBox="1"/>
          <p:nvPr/>
        </p:nvSpPr>
        <p:spPr>
          <a:xfrm>
            <a:off x="0" y="1117600"/>
            <a:ext cx="12185242" cy="584775"/>
          </a:xfrm>
          <a:prstGeom prst="rect">
            <a:avLst/>
          </a:prstGeom>
          <a:noFill/>
        </p:spPr>
        <p:txBody>
          <a:bodyPr wrap="square">
            <a:spAutoFit/>
          </a:bodyPr>
          <a:lstStyle/>
          <a:p>
            <a:endParaRPr lang="en-GB" sz="1600" dirty="0">
              <a:latin typeface="Calibri" panose="020F0502020204030204" pitchFamily="34" charset="0"/>
              <a:cs typeface="Calibri" panose="020F0502020204030204" pitchFamily="34" charset="0"/>
              <a:sym typeface="Wingdings" panose="05000000000000000000" pitchFamily="2" charset="2"/>
            </a:endParaRPr>
          </a:p>
          <a:p>
            <a:endParaRPr lang="en-GB" sz="1600" dirty="0">
              <a:latin typeface="Calibri" panose="020F0502020204030204" pitchFamily="34" charset="0"/>
              <a:cs typeface="Calibri" panose="020F0502020204030204" pitchFamily="34" charset="0"/>
              <a:sym typeface="Wingdings" panose="05000000000000000000" pitchFamily="2" charset="2"/>
            </a:endParaRPr>
          </a:p>
        </p:txBody>
      </p:sp>
      <p:sp>
        <p:nvSpPr>
          <p:cNvPr id="4" name="TextBox 3">
            <a:extLst>
              <a:ext uri="{FF2B5EF4-FFF2-40B4-BE49-F238E27FC236}">
                <a16:creationId xmlns:a16="http://schemas.microsoft.com/office/drawing/2014/main" id="{D6C0EBB2-0CDE-BBA4-352D-DC1F559C4700}"/>
              </a:ext>
            </a:extLst>
          </p:cNvPr>
          <p:cNvSpPr txBox="1"/>
          <p:nvPr/>
        </p:nvSpPr>
        <p:spPr>
          <a:xfrm>
            <a:off x="-6758" y="5481360"/>
            <a:ext cx="12192000" cy="923330"/>
          </a:xfrm>
          <a:prstGeom prst="rect">
            <a:avLst/>
          </a:prstGeom>
          <a:noFill/>
        </p:spPr>
        <p:txBody>
          <a:bodyPr wrap="square">
            <a:spAutoFit/>
          </a:bodyPr>
          <a:lstStyle/>
          <a:p>
            <a:pPr marL="0" lvl="1" indent="0">
              <a:lnSpc>
                <a:spcPct val="100000"/>
              </a:lnSpc>
              <a:spcBef>
                <a:spcPts val="0"/>
              </a:spcBef>
              <a:buNone/>
              <a:defRPr/>
            </a:pPr>
            <a:r>
              <a:rPr lang="en-CA" sz="1800" b="1" dirty="0">
                <a:solidFill>
                  <a:schemeClr val="tx1"/>
                </a:solidFill>
              </a:rPr>
              <a:t>Clinical Relevance</a:t>
            </a:r>
          </a:p>
          <a:p>
            <a:pPr marL="0" lvl="1" indent="0">
              <a:lnSpc>
                <a:spcPct val="100000"/>
              </a:lnSpc>
              <a:spcBef>
                <a:spcPts val="0"/>
              </a:spcBef>
              <a:buNone/>
              <a:defRPr/>
            </a:pPr>
            <a:r>
              <a:rPr lang="en-CA" sz="1800" dirty="0" err="1">
                <a:solidFill>
                  <a:schemeClr val="tx1"/>
                </a:solidFill>
                <a:latin typeface="Calibri" panose="020F0502020204030204" pitchFamily="34" charset="0"/>
                <a:cs typeface="Calibri" panose="020F0502020204030204" pitchFamily="34" charset="0"/>
                <a:sym typeface="Calibri"/>
              </a:rPr>
              <a:t>Henoch-Schönlein</a:t>
            </a:r>
            <a:r>
              <a:rPr lang="en-CA" sz="1800" dirty="0">
                <a:solidFill>
                  <a:schemeClr val="tx1"/>
                </a:solidFill>
                <a:latin typeface="Calibri" panose="020F0502020204030204" pitchFamily="34" charset="0"/>
                <a:cs typeface="Calibri" panose="020F0502020204030204" pitchFamily="34" charset="0"/>
                <a:sym typeface="Calibri"/>
              </a:rPr>
              <a:t> purpura </a:t>
            </a:r>
            <a:r>
              <a:rPr lang="en-CA" sz="1800" dirty="0">
                <a:solidFill>
                  <a:schemeClr val="tx1"/>
                </a:solidFill>
                <a:latin typeface="Calibri" panose="020F0502020204030204" pitchFamily="34" charset="0"/>
                <a:cs typeface="Calibri" panose="020F0502020204030204" pitchFamily="34" charset="0"/>
              </a:rPr>
              <a:t>is the most common childhood </a:t>
            </a:r>
            <a:r>
              <a:rPr lang="en-CA" sz="1800" b="1" dirty="0">
                <a:solidFill>
                  <a:srgbClr val="FF0000"/>
                </a:solidFill>
                <a:latin typeface="Calibri" panose="020F0502020204030204" pitchFamily="34" charset="0"/>
                <a:cs typeface="Calibri" panose="020F0502020204030204" pitchFamily="34" charset="0"/>
              </a:rPr>
              <a:t>systemic vasculitis. </a:t>
            </a:r>
            <a:r>
              <a:rPr lang="en-CA" sz="1800" dirty="0">
                <a:solidFill>
                  <a:schemeClr val="tx1"/>
                </a:solidFill>
                <a:latin typeface="Calibri" panose="020F0502020204030204" pitchFamily="34" charset="0"/>
                <a:cs typeface="Calibri" panose="020F0502020204030204" pitchFamily="34" charset="0"/>
              </a:rPr>
              <a:t>Presents with the </a:t>
            </a:r>
            <a:r>
              <a:rPr lang="en-CA" sz="1800" b="1" dirty="0">
                <a:solidFill>
                  <a:schemeClr val="tx1"/>
                </a:solidFill>
                <a:latin typeface="Calibri" panose="020F0502020204030204" pitchFamily="34" charset="0"/>
                <a:cs typeface="Calibri" panose="020F0502020204030204" pitchFamily="34" charset="0"/>
              </a:rPr>
              <a:t>triad of palpable purpura on the buttocks and legs, arthralgias and abdominal pain</a:t>
            </a:r>
            <a:r>
              <a:rPr lang="en-CA" sz="1800" dirty="0">
                <a:solidFill>
                  <a:schemeClr val="tx1"/>
                </a:solidFill>
                <a:latin typeface="Calibri" panose="020F0502020204030204" pitchFamily="34" charset="0"/>
                <a:cs typeface="Calibri" panose="020F0502020204030204" pitchFamily="34" charset="0"/>
              </a:rPr>
              <a:t>. 2° to IgA immune complex deposition. </a:t>
            </a:r>
          </a:p>
        </p:txBody>
      </p:sp>
      <p:pic>
        <p:nvPicPr>
          <p:cNvPr id="6" name="Picture 5">
            <a:extLst>
              <a:ext uri="{FF2B5EF4-FFF2-40B4-BE49-F238E27FC236}">
                <a16:creationId xmlns:a16="http://schemas.microsoft.com/office/drawing/2014/main" id="{5B03E542-FEAA-F1B2-D6A5-A6435426F6AD}"/>
              </a:ext>
            </a:extLst>
          </p:cNvPr>
          <p:cNvPicPr>
            <a:picLocks noChangeAspect="1"/>
          </p:cNvPicPr>
          <p:nvPr/>
        </p:nvPicPr>
        <p:blipFill>
          <a:blip r:embed="rId3"/>
          <a:stretch>
            <a:fillRect/>
          </a:stretch>
        </p:blipFill>
        <p:spPr>
          <a:xfrm>
            <a:off x="8828314" y="1266990"/>
            <a:ext cx="3135086" cy="4478695"/>
          </a:xfrm>
          <a:prstGeom prst="rect">
            <a:avLst/>
          </a:prstGeom>
        </p:spPr>
      </p:pic>
      <p:sp>
        <p:nvSpPr>
          <p:cNvPr id="8" name="TextBox 7">
            <a:extLst>
              <a:ext uri="{FF2B5EF4-FFF2-40B4-BE49-F238E27FC236}">
                <a16:creationId xmlns:a16="http://schemas.microsoft.com/office/drawing/2014/main" id="{EFC8A0CC-3B58-C062-9CA8-6CB7BB6F6804}"/>
              </a:ext>
            </a:extLst>
          </p:cNvPr>
          <p:cNvSpPr txBox="1"/>
          <p:nvPr/>
        </p:nvSpPr>
        <p:spPr>
          <a:xfrm>
            <a:off x="6758" y="1266990"/>
            <a:ext cx="8375242" cy="2585323"/>
          </a:xfrm>
          <a:prstGeom prst="rect">
            <a:avLst/>
          </a:prstGeom>
          <a:noFill/>
        </p:spPr>
        <p:txBody>
          <a:bodyPr wrap="square">
            <a:spAutoFit/>
          </a:bodyPr>
          <a:lstStyle/>
          <a:p>
            <a:r>
              <a:rPr lang="en-GB" dirty="0">
                <a:latin typeface="Calibri" panose="020F0502020204030204" pitchFamily="34" charset="0"/>
                <a:cs typeface="Calibri" panose="020F0502020204030204" pitchFamily="34" charset="0"/>
              </a:rPr>
              <a:t>IgA Nephropathy/Berger disease: </a:t>
            </a:r>
            <a:r>
              <a:rPr lang="en-GB" b="1" dirty="0">
                <a:latin typeface="Calibri" panose="020F0502020204030204" pitchFamily="34" charset="0"/>
                <a:cs typeface="Calibri" panose="020F0502020204030204" pitchFamily="34" charset="0"/>
              </a:rPr>
              <a:t>Most common glomerulonephritis globally.</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Haematuria</a:t>
            </a:r>
            <a:r>
              <a:rPr lang="en-GB" dirty="0">
                <a:latin typeface="Calibri" panose="020F0502020204030204" pitchFamily="34" charset="0"/>
                <a:cs typeface="Calibri" panose="020F0502020204030204" pitchFamily="34" charset="0"/>
              </a:rPr>
              <a:t> occurring within 5 days of a </a:t>
            </a:r>
            <a:r>
              <a:rPr lang="en-GB" b="1" dirty="0">
                <a:solidFill>
                  <a:srgbClr val="FF0000"/>
                </a:solidFill>
                <a:latin typeface="Calibri" panose="020F0502020204030204" pitchFamily="34" charset="0"/>
                <a:cs typeface="Calibri" panose="020F0502020204030204" pitchFamily="34" charset="0"/>
              </a:rPr>
              <a:t>Resp/GI infection. </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IgA synthesis from </a:t>
            </a:r>
            <a:r>
              <a:rPr lang="en-GB" b="1" dirty="0">
                <a:solidFill>
                  <a:srgbClr val="FF0000"/>
                </a:solidFill>
                <a:latin typeface="Calibri" panose="020F0502020204030204" pitchFamily="34" charset="0"/>
                <a:cs typeface="Calibri" panose="020F0502020204030204" pitchFamily="34" charset="0"/>
              </a:rPr>
              <a:t>mucosal linings </a:t>
            </a:r>
            <a:r>
              <a:rPr lang="en-GB" dirty="0">
                <a:latin typeface="Calibri" panose="020F0502020204030204" pitchFamily="34" charset="0"/>
                <a:cs typeface="Calibri" panose="020F0502020204030204" pitchFamily="34" charset="0"/>
              </a:rPr>
              <a:t>due to Resp/GI infections</a:t>
            </a:r>
            <a:r>
              <a:rPr lang="en-GB" dirty="0">
                <a:latin typeface="Calibri" panose="020F0502020204030204" pitchFamily="34" charset="0"/>
                <a:cs typeface="Calibri" panose="020F0502020204030204" pitchFamily="34" charset="0"/>
                <a:sym typeface="Wingdings" panose="05000000000000000000" pitchFamily="2" charset="2"/>
              </a:rPr>
              <a:t> IgA immune complex deposition in the Mesangium inflammation and nephritis. </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sym typeface="Wingdings" panose="05000000000000000000" pitchFamily="2" charset="2"/>
              </a:rPr>
              <a:t>The IgA immune complex activates the alternative/lectin pathways, </a:t>
            </a:r>
            <a:r>
              <a:rPr lang="en-GB" b="1" dirty="0">
                <a:latin typeface="Calibri" panose="020F0502020204030204" pitchFamily="34" charset="0"/>
                <a:cs typeface="Calibri" panose="020F0502020204030204" pitchFamily="34" charset="0"/>
                <a:sym typeface="Wingdings" panose="05000000000000000000" pitchFamily="2" charset="2"/>
              </a:rPr>
              <a:t>no hypocomplementemia. </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sym typeface="Wingdings" panose="05000000000000000000" pitchFamily="2" charset="2"/>
            </a:endParaRPr>
          </a:p>
          <a:p>
            <a:r>
              <a:rPr lang="en-GB" dirty="0">
                <a:latin typeface="Calibri" panose="020F0502020204030204" pitchFamily="34" charset="0"/>
                <a:cs typeface="Calibri" panose="020F0502020204030204" pitchFamily="34" charset="0"/>
                <a:sym typeface="Wingdings" panose="05000000000000000000" pitchFamily="2" charset="2"/>
              </a:rPr>
              <a:t>LM: Mesangial proliferation</a:t>
            </a:r>
          </a:p>
          <a:p>
            <a:r>
              <a:rPr lang="en-GB" dirty="0">
                <a:latin typeface="Calibri" panose="020F0502020204030204" pitchFamily="34" charset="0"/>
                <a:cs typeface="Calibri" panose="020F0502020204030204" pitchFamily="34" charset="0"/>
                <a:sym typeface="Wingdings" panose="05000000000000000000" pitchFamily="2" charset="2"/>
              </a:rPr>
              <a:t>IF: </a:t>
            </a:r>
            <a:r>
              <a:rPr lang="en-GB" b="1" dirty="0">
                <a:latin typeface="Calibri" panose="020F0502020204030204" pitchFamily="34" charset="0"/>
                <a:cs typeface="Calibri" panose="020F0502020204030204" pitchFamily="34" charset="0"/>
                <a:sym typeface="Wingdings" panose="05000000000000000000" pitchFamily="2" charset="2"/>
              </a:rPr>
              <a:t>Granular appearance</a:t>
            </a:r>
            <a:r>
              <a:rPr lang="en-GB" dirty="0">
                <a:latin typeface="Calibri" panose="020F0502020204030204" pitchFamily="34" charset="0"/>
                <a:cs typeface="Calibri" panose="020F0502020204030204" pitchFamily="34" charset="0"/>
                <a:sym typeface="Wingdings" panose="05000000000000000000" pitchFamily="2" charset="2"/>
              </a:rPr>
              <a:t>. IgA IC deposition in the Mesangium. Stains </a:t>
            </a:r>
            <a:r>
              <a:rPr lang="en-GB" b="1" dirty="0">
                <a:solidFill>
                  <a:srgbClr val="FF0000"/>
                </a:solidFill>
                <a:latin typeface="Calibri" panose="020F0502020204030204" pitchFamily="34" charset="0"/>
                <a:cs typeface="Calibri" panose="020F0502020204030204" pitchFamily="34" charset="0"/>
                <a:sym typeface="Wingdings" panose="05000000000000000000" pitchFamily="2" charset="2"/>
              </a:rPr>
              <a:t>yellow</a:t>
            </a:r>
            <a:r>
              <a:rPr lang="en-GB" dirty="0">
                <a:latin typeface="Calibri" panose="020F0502020204030204" pitchFamily="34" charset="0"/>
                <a:cs typeface="Calibri" panose="020F0502020204030204" pitchFamily="34" charset="0"/>
                <a:sym typeface="Wingdings" panose="05000000000000000000" pitchFamily="2" charset="2"/>
              </a:rPr>
              <a:t>. </a:t>
            </a:r>
          </a:p>
        </p:txBody>
      </p:sp>
      <p:pic>
        <p:nvPicPr>
          <p:cNvPr id="10" name="Picture 9">
            <a:extLst>
              <a:ext uri="{FF2B5EF4-FFF2-40B4-BE49-F238E27FC236}">
                <a16:creationId xmlns:a16="http://schemas.microsoft.com/office/drawing/2014/main" id="{0A10D670-2115-003A-392E-263D5453C2C4}"/>
              </a:ext>
            </a:extLst>
          </p:cNvPr>
          <p:cNvPicPr>
            <a:picLocks noChangeAspect="1"/>
          </p:cNvPicPr>
          <p:nvPr/>
        </p:nvPicPr>
        <p:blipFill>
          <a:blip r:embed="rId4"/>
          <a:stretch>
            <a:fillRect/>
          </a:stretch>
        </p:blipFill>
        <p:spPr>
          <a:xfrm>
            <a:off x="3220047" y="3852313"/>
            <a:ext cx="2533451" cy="1908106"/>
          </a:xfrm>
          <a:prstGeom prst="rect">
            <a:avLst/>
          </a:prstGeom>
        </p:spPr>
      </p:pic>
    </p:spTree>
    <p:extLst>
      <p:ext uri="{BB962C8B-B14F-4D97-AF65-F5344CB8AC3E}">
        <p14:creationId xmlns:p14="http://schemas.microsoft.com/office/powerpoint/2010/main" val="192241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657459-ED5A-9928-F183-9372857F0B85}"/>
              </a:ext>
            </a:extLst>
          </p:cNvPr>
          <p:cNvSpPr>
            <a:spLocks noGrp="1"/>
          </p:cNvSpPr>
          <p:nvPr>
            <p:ph idx="1"/>
          </p:nvPr>
        </p:nvSpPr>
        <p:spPr/>
        <p:txBody>
          <a:bodyPr/>
          <a:lstStyle/>
          <a:p>
            <a:pPr marL="285750" indent="-285750">
              <a:buFont typeface="Arial" panose="020B0604020202020204" pitchFamily="34" charset="0"/>
              <a:buChar char="•"/>
            </a:pPr>
            <a:endParaRPr lang="en-IE" dirty="0">
              <a:latin typeface="Bembo" panose="02020502050201020203" pitchFamily="18" charset="0"/>
            </a:endParaRPr>
          </a:p>
          <a:p>
            <a:endParaRPr lang="en-IE" dirty="0">
              <a:latin typeface="Bembo" panose="02020502050201020203" pitchFamily="18" charset="0"/>
            </a:endParaRPr>
          </a:p>
        </p:txBody>
      </p:sp>
      <p:pic>
        <p:nvPicPr>
          <p:cNvPr id="4" name="Picture 3">
            <a:extLst>
              <a:ext uri="{FF2B5EF4-FFF2-40B4-BE49-F238E27FC236}">
                <a16:creationId xmlns:a16="http://schemas.microsoft.com/office/drawing/2014/main" id="{B1FCDD05-410E-9475-5A8F-0E4A71276F60}"/>
              </a:ext>
            </a:extLst>
          </p:cNvPr>
          <p:cNvPicPr>
            <a:picLocks noChangeAspect="1"/>
          </p:cNvPicPr>
          <p:nvPr/>
        </p:nvPicPr>
        <p:blipFill>
          <a:blip r:embed="rId3"/>
          <a:stretch>
            <a:fillRect/>
          </a:stretch>
        </p:blipFill>
        <p:spPr>
          <a:xfrm>
            <a:off x="2556973" y="25847"/>
            <a:ext cx="6849560" cy="6832153"/>
          </a:xfrm>
          <a:prstGeom prst="rect">
            <a:avLst/>
          </a:prstGeom>
        </p:spPr>
      </p:pic>
    </p:spTree>
    <p:extLst>
      <p:ext uri="{BB962C8B-B14F-4D97-AF65-F5344CB8AC3E}">
        <p14:creationId xmlns:p14="http://schemas.microsoft.com/office/powerpoint/2010/main" val="3925996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Alport Syndrome</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5" name="TextBox 4">
            <a:extLst>
              <a:ext uri="{FF2B5EF4-FFF2-40B4-BE49-F238E27FC236}">
                <a16:creationId xmlns:a16="http://schemas.microsoft.com/office/drawing/2014/main" id="{C004CCCB-7D4B-CE82-5EF7-462C69EDB7F6}"/>
              </a:ext>
            </a:extLst>
          </p:cNvPr>
          <p:cNvSpPr txBox="1"/>
          <p:nvPr/>
        </p:nvSpPr>
        <p:spPr>
          <a:xfrm>
            <a:off x="0" y="1117600"/>
            <a:ext cx="12185242" cy="584775"/>
          </a:xfrm>
          <a:prstGeom prst="rect">
            <a:avLst/>
          </a:prstGeom>
          <a:noFill/>
        </p:spPr>
        <p:txBody>
          <a:bodyPr wrap="square">
            <a:spAutoFit/>
          </a:bodyPr>
          <a:lstStyle/>
          <a:p>
            <a:endParaRPr lang="en-GB" sz="1600" dirty="0">
              <a:latin typeface="Calibri" panose="020F0502020204030204" pitchFamily="34" charset="0"/>
              <a:cs typeface="Calibri" panose="020F0502020204030204" pitchFamily="34" charset="0"/>
              <a:sym typeface="Wingdings" panose="05000000000000000000" pitchFamily="2" charset="2"/>
            </a:endParaRPr>
          </a:p>
          <a:p>
            <a:endParaRPr lang="en-GB" sz="1600" dirty="0">
              <a:latin typeface="Calibri" panose="020F0502020204030204" pitchFamily="34" charset="0"/>
              <a:cs typeface="Calibri" panose="020F0502020204030204" pitchFamily="34" charset="0"/>
              <a:sym typeface="Wingdings" panose="05000000000000000000" pitchFamily="2" charset="2"/>
            </a:endParaRPr>
          </a:p>
        </p:txBody>
      </p:sp>
      <p:sp>
        <p:nvSpPr>
          <p:cNvPr id="3" name="TextBox 2">
            <a:extLst>
              <a:ext uri="{FF2B5EF4-FFF2-40B4-BE49-F238E27FC236}">
                <a16:creationId xmlns:a16="http://schemas.microsoft.com/office/drawing/2014/main" id="{16326ABC-42C1-2B70-996C-7A499E40792B}"/>
              </a:ext>
            </a:extLst>
          </p:cNvPr>
          <p:cNvSpPr txBox="1"/>
          <p:nvPr/>
        </p:nvSpPr>
        <p:spPr>
          <a:xfrm>
            <a:off x="0" y="1117600"/>
            <a:ext cx="12098157" cy="3693319"/>
          </a:xfrm>
          <a:prstGeom prst="rect">
            <a:avLst/>
          </a:prstGeom>
          <a:noFill/>
        </p:spPr>
        <p:txBody>
          <a:bodyPr wrap="square">
            <a:spAutoFit/>
          </a:bodyPr>
          <a:lstStyle/>
          <a:p>
            <a:r>
              <a:rPr lang="en-GB" b="1" u="sng" dirty="0">
                <a:latin typeface="Calibri" panose="020F0502020204030204" pitchFamily="34" charset="0"/>
                <a:cs typeface="Calibri" panose="020F0502020204030204" pitchFamily="34" charset="0"/>
              </a:rPr>
              <a:t>Alport syndrome/Hereditary Nephritis: </a:t>
            </a:r>
            <a:endParaRPr lang="en-GB" u="sng"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Type-4 Collagen Defect</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X-linked inheritance</a:t>
            </a:r>
            <a:r>
              <a:rPr lang="en-GB" dirty="0">
                <a:latin typeface="Calibri" panose="020F0502020204030204" pitchFamily="34" charset="0"/>
                <a:cs typeface="Calibri" panose="020F0502020204030204" pitchFamily="34" charset="0"/>
                <a:sym typeface="Wingdings" panose="05000000000000000000" pitchFamily="2" charset="2"/>
              </a:rPr>
              <a:t> more common in boys</a:t>
            </a:r>
            <a:r>
              <a:rPr lang="en-GB"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Classic presentation: </a:t>
            </a:r>
            <a:r>
              <a:rPr lang="en-GB" dirty="0">
                <a:latin typeface="Calibri" panose="020F0502020204030204" pitchFamily="34" charset="0"/>
                <a:cs typeface="Calibri" panose="020F0502020204030204" pitchFamily="34" charset="0"/>
              </a:rPr>
              <a:t>Child with Haematuria, hearing loss and eye problems. (</a:t>
            </a:r>
            <a:r>
              <a:rPr lang="en-GB" b="1" dirty="0">
                <a:solidFill>
                  <a:srgbClr val="FF0000"/>
                </a:solidFill>
                <a:latin typeface="Calibri" panose="020F0502020204030204" pitchFamily="34" charset="0"/>
                <a:cs typeface="Calibri" panose="020F0502020204030204" pitchFamily="34" charset="0"/>
              </a:rPr>
              <a:t>Can’t see, can’t hear, can’t pee</a:t>
            </a:r>
            <a:r>
              <a:rPr lang="en-GB" dirty="0">
                <a:latin typeface="Calibri" panose="020F0502020204030204" pitchFamily="34" charset="0"/>
                <a:cs typeface="Calibri" panose="020F0502020204030204" pitchFamily="34" charset="0"/>
              </a:rPr>
              <a:t>.)</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EM: </a:t>
            </a:r>
            <a:r>
              <a:rPr lang="en-GB" b="1" dirty="0">
                <a:latin typeface="Calibri" panose="020F0502020204030204" pitchFamily="34" charset="0"/>
                <a:cs typeface="Calibri" panose="020F0502020204030204" pitchFamily="34" charset="0"/>
              </a:rPr>
              <a:t>“Basket-Weave” </a:t>
            </a:r>
            <a:r>
              <a:rPr lang="en-GB" dirty="0">
                <a:latin typeface="Calibri" panose="020F0502020204030204" pitchFamily="34" charset="0"/>
                <a:cs typeface="Calibri" panose="020F0502020204030204" pitchFamily="34" charset="0"/>
              </a:rPr>
              <a:t>appearance due to irregular thinning and thickening of GBM. </a:t>
            </a:r>
          </a:p>
          <a:p>
            <a:endParaRPr lang="en-GB" dirty="0">
              <a:latin typeface="Calibri" panose="020F0502020204030204" pitchFamily="34" charset="0"/>
              <a:cs typeface="Calibri" panose="020F0502020204030204" pitchFamily="34" charset="0"/>
            </a:endParaRPr>
          </a:p>
          <a:p>
            <a:r>
              <a:rPr lang="en-GB" b="1" u="sng" dirty="0">
                <a:latin typeface="Calibri" panose="020F0502020204030204" pitchFamily="34" charset="0"/>
                <a:cs typeface="Calibri" panose="020F0502020204030204" pitchFamily="34" charset="0"/>
              </a:rPr>
              <a:t>Goodpasture Syndrome: </a:t>
            </a:r>
          </a:p>
          <a:p>
            <a:pPr marL="0" lvl="0" indent="0" algn="l" rtl="0">
              <a:lnSpc>
                <a:spcPct val="100000"/>
              </a:lnSpc>
              <a:spcBef>
                <a:spcPts val="0"/>
              </a:spcBef>
              <a:spcAft>
                <a:spcPts val="0"/>
              </a:spcAft>
              <a:buClr>
                <a:srgbClr val="262626"/>
              </a:buClr>
              <a:buSzPts val="2400"/>
              <a:buNone/>
            </a:pPr>
            <a:r>
              <a:rPr lang="en-CA" sz="1800" b="1" dirty="0">
                <a:latin typeface="Calibri" panose="020F0502020204030204" pitchFamily="34" charset="0"/>
                <a:cs typeface="Calibri" panose="020F0502020204030204" pitchFamily="34" charset="0"/>
              </a:rPr>
              <a:t>Antibodies against type IV collagen! = Type II Hypersensitivity reaction! </a:t>
            </a:r>
            <a:endParaRPr lang="en-CA" b="1" dirty="0">
              <a:latin typeface="Calibri" panose="020F0502020204030204" pitchFamily="34" charset="0"/>
              <a:cs typeface="Calibri" panose="020F0502020204030204" pitchFamily="34" charset="0"/>
            </a:endParaRPr>
          </a:p>
          <a:p>
            <a:pPr marL="285750" lvl="0" indent="-285750" algn="l" rtl="0">
              <a:lnSpc>
                <a:spcPct val="100000"/>
              </a:lnSpc>
              <a:spcBef>
                <a:spcPts val="0"/>
              </a:spcBef>
              <a:spcAft>
                <a:spcPts val="0"/>
              </a:spcAft>
              <a:buClr>
                <a:srgbClr val="262626"/>
              </a:buClr>
              <a:buSzPts val="2400"/>
              <a:buFont typeface="Arial" panose="020B0604020202020204" pitchFamily="34" charset="0"/>
              <a:buChar char="•"/>
            </a:pPr>
            <a:endParaRPr lang="en-CA" sz="1800" b="1" dirty="0">
              <a:latin typeface="Calibri" panose="020F0502020204030204" pitchFamily="34" charset="0"/>
              <a:cs typeface="Calibri" panose="020F0502020204030204" pitchFamily="34" charset="0"/>
            </a:endParaRPr>
          </a:p>
          <a:p>
            <a:pPr marL="285750" lvl="0" indent="-285750" algn="l" rtl="0">
              <a:lnSpc>
                <a:spcPct val="100000"/>
              </a:lnSpc>
              <a:spcBef>
                <a:spcPts val="0"/>
              </a:spcBef>
              <a:spcAft>
                <a:spcPts val="0"/>
              </a:spcAft>
              <a:buClr>
                <a:srgbClr val="262626"/>
              </a:buClr>
              <a:buSzPts val="2400"/>
              <a:buFont typeface="Arial" panose="020B0604020202020204" pitchFamily="34" charset="0"/>
              <a:buChar char="•"/>
            </a:pPr>
            <a:r>
              <a:rPr lang="en-CA" sz="1800" dirty="0">
                <a:latin typeface="Calibri" panose="020F0502020204030204" pitchFamily="34" charset="0"/>
                <a:cs typeface="Calibri" panose="020F0502020204030204" pitchFamily="34" charset="0"/>
              </a:rPr>
              <a:t>Pulmonary haemorrhage and </a:t>
            </a:r>
            <a:r>
              <a:rPr lang="en-CA" sz="1800" b="1" dirty="0">
                <a:latin typeface="Calibri" panose="020F0502020204030204" pitchFamily="34" charset="0"/>
                <a:cs typeface="Calibri" panose="020F0502020204030204" pitchFamily="34" charset="0"/>
              </a:rPr>
              <a:t>haemoptysis</a:t>
            </a:r>
            <a:r>
              <a:rPr lang="en-CA" sz="1800" dirty="0">
                <a:latin typeface="Calibri" panose="020F0502020204030204" pitchFamily="34" charset="0"/>
                <a:cs typeface="Calibri" panose="020F0502020204030204" pitchFamily="34" charset="0"/>
              </a:rPr>
              <a:t> as alveoli are also affected. </a:t>
            </a:r>
            <a:endParaRPr lang="en-CA" dirty="0">
              <a:latin typeface="Calibri" panose="020F0502020204030204" pitchFamily="34" charset="0"/>
              <a:cs typeface="Calibri" panose="020F0502020204030204" pitchFamily="34" charset="0"/>
            </a:endParaRPr>
          </a:p>
          <a:p>
            <a:pPr marL="285750" lvl="0" indent="-285750" algn="l" rtl="0">
              <a:lnSpc>
                <a:spcPct val="100000"/>
              </a:lnSpc>
              <a:spcBef>
                <a:spcPts val="0"/>
              </a:spcBef>
              <a:spcAft>
                <a:spcPts val="0"/>
              </a:spcAft>
              <a:buClr>
                <a:srgbClr val="262626"/>
              </a:buClr>
              <a:buSzPts val="2400"/>
              <a:buFont typeface="Arial" panose="020B0604020202020204" pitchFamily="34" charset="0"/>
              <a:buChar char="•"/>
            </a:pPr>
            <a:r>
              <a:rPr lang="en-CA" sz="1800" dirty="0">
                <a:latin typeface="Calibri" panose="020F0502020204030204" pitchFamily="34" charset="0"/>
                <a:cs typeface="Calibri" panose="020F0502020204030204" pitchFamily="34" charset="0"/>
              </a:rPr>
              <a:t>On IM – linear deposition of IgG along the basement membrane </a:t>
            </a:r>
            <a:endParaRPr lang="en-CA" dirty="0">
              <a:latin typeface="Calibri" panose="020F0502020204030204" pitchFamily="34" charset="0"/>
              <a:cs typeface="Calibri" panose="020F0502020204030204" pitchFamily="34" charset="0"/>
            </a:endParaRPr>
          </a:p>
          <a:p>
            <a:endParaRPr lang="en-GB" b="1" dirty="0"/>
          </a:p>
        </p:txBody>
      </p:sp>
      <p:pic>
        <p:nvPicPr>
          <p:cNvPr id="7" name="Picture 6">
            <a:extLst>
              <a:ext uri="{FF2B5EF4-FFF2-40B4-BE49-F238E27FC236}">
                <a16:creationId xmlns:a16="http://schemas.microsoft.com/office/drawing/2014/main" id="{411B0555-5FE0-0D52-2BDC-9074F5B5F91E}"/>
              </a:ext>
            </a:extLst>
          </p:cNvPr>
          <p:cNvPicPr>
            <a:picLocks noChangeAspect="1"/>
          </p:cNvPicPr>
          <p:nvPr/>
        </p:nvPicPr>
        <p:blipFill rotWithShape="1">
          <a:blip r:embed="rId3"/>
          <a:srcRect l="2215" t="2081" r="2650" b="3227"/>
          <a:stretch/>
        </p:blipFill>
        <p:spPr>
          <a:xfrm>
            <a:off x="8184742" y="2483143"/>
            <a:ext cx="4007258" cy="3688690"/>
          </a:xfrm>
          <a:prstGeom prst="rect">
            <a:avLst/>
          </a:prstGeom>
        </p:spPr>
      </p:pic>
      <p:pic>
        <p:nvPicPr>
          <p:cNvPr id="12" name="Google Shape;377;p29" descr="Friends, What does Linear IF staining exactly mean? Ex: Goodpasture  syndrome (Anti-Glomerular basement membrane): medicalschool">
            <a:extLst>
              <a:ext uri="{FF2B5EF4-FFF2-40B4-BE49-F238E27FC236}">
                <a16:creationId xmlns:a16="http://schemas.microsoft.com/office/drawing/2014/main" id="{0F9A6400-5B5C-7790-9E40-BA8600A0EF8E}"/>
              </a:ext>
            </a:extLst>
          </p:cNvPr>
          <p:cNvPicPr preferRelativeResize="0"/>
          <p:nvPr/>
        </p:nvPicPr>
        <p:blipFill rotWithShape="1">
          <a:blip r:embed="rId4">
            <a:alphaModFix/>
          </a:blip>
          <a:srcRect/>
          <a:stretch/>
        </p:blipFill>
        <p:spPr>
          <a:xfrm>
            <a:off x="1524000" y="4574267"/>
            <a:ext cx="5994488" cy="2264229"/>
          </a:xfrm>
          <a:prstGeom prst="rect">
            <a:avLst/>
          </a:prstGeom>
          <a:noFill/>
          <a:ln>
            <a:noFill/>
          </a:ln>
        </p:spPr>
      </p:pic>
    </p:spTree>
    <p:extLst>
      <p:ext uri="{BB962C8B-B14F-4D97-AF65-F5344CB8AC3E}">
        <p14:creationId xmlns:p14="http://schemas.microsoft.com/office/powerpoint/2010/main" val="28908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Diffuse Proliferative Glomerulonephritis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5" name="TextBox 4">
            <a:extLst>
              <a:ext uri="{FF2B5EF4-FFF2-40B4-BE49-F238E27FC236}">
                <a16:creationId xmlns:a16="http://schemas.microsoft.com/office/drawing/2014/main" id="{C004CCCB-7D4B-CE82-5EF7-462C69EDB7F6}"/>
              </a:ext>
            </a:extLst>
          </p:cNvPr>
          <p:cNvSpPr txBox="1"/>
          <p:nvPr/>
        </p:nvSpPr>
        <p:spPr>
          <a:xfrm>
            <a:off x="0" y="1117600"/>
            <a:ext cx="12185242" cy="584775"/>
          </a:xfrm>
          <a:prstGeom prst="rect">
            <a:avLst/>
          </a:prstGeom>
          <a:noFill/>
        </p:spPr>
        <p:txBody>
          <a:bodyPr wrap="square">
            <a:spAutoFit/>
          </a:bodyPr>
          <a:lstStyle/>
          <a:p>
            <a:endParaRPr lang="en-GB" sz="1600" dirty="0">
              <a:latin typeface="Calibri" panose="020F0502020204030204" pitchFamily="34" charset="0"/>
              <a:cs typeface="Calibri" panose="020F0502020204030204" pitchFamily="34" charset="0"/>
              <a:sym typeface="Wingdings" panose="05000000000000000000" pitchFamily="2" charset="2"/>
            </a:endParaRPr>
          </a:p>
          <a:p>
            <a:endParaRPr lang="en-GB" sz="1600" dirty="0">
              <a:latin typeface="Calibri" panose="020F0502020204030204" pitchFamily="34" charset="0"/>
              <a:cs typeface="Calibri" panose="020F0502020204030204" pitchFamily="34" charset="0"/>
              <a:sym typeface="Wingdings" panose="05000000000000000000" pitchFamily="2" charset="2"/>
            </a:endParaRPr>
          </a:p>
        </p:txBody>
      </p:sp>
      <p:sp>
        <p:nvSpPr>
          <p:cNvPr id="3" name="TextBox 2">
            <a:extLst>
              <a:ext uri="{FF2B5EF4-FFF2-40B4-BE49-F238E27FC236}">
                <a16:creationId xmlns:a16="http://schemas.microsoft.com/office/drawing/2014/main" id="{16326ABC-42C1-2B70-996C-7A499E40792B}"/>
              </a:ext>
            </a:extLst>
          </p:cNvPr>
          <p:cNvSpPr txBox="1"/>
          <p:nvPr/>
        </p:nvSpPr>
        <p:spPr>
          <a:xfrm>
            <a:off x="0" y="1117600"/>
            <a:ext cx="12098157" cy="4801314"/>
          </a:xfrm>
          <a:prstGeom prst="rect">
            <a:avLst/>
          </a:prstGeom>
          <a:noFill/>
        </p:spPr>
        <p:txBody>
          <a:bodyPr wrap="square">
            <a:spAutoFit/>
          </a:bodyPr>
          <a:lstStyle/>
          <a:p>
            <a:r>
              <a:rPr lang="en-GB" b="1" dirty="0">
                <a:latin typeface="Calibri" panose="020F0502020204030204" pitchFamily="34" charset="0"/>
                <a:cs typeface="Calibri" panose="020F0502020204030204" pitchFamily="34" charset="0"/>
              </a:rPr>
              <a:t>Diffuse proliferative glomerulonephritis (DPGN): </a:t>
            </a:r>
            <a:r>
              <a:rPr lang="en-GB" dirty="0">
                <a:latin typeface="Calibri" panose="020F0502020204030204" pitchFamily="34" charset="0"/>
                <a:cs typeface="Calibri" panose="020F0502020204030204" pitchFamily="34" charset="0"/>
              </a:rPr>
              <a:t>Caused by </a:t>
            </a:r>
            <a:r>
              <a:rPr lang="en-GB" b="1" dirty="0">
                <a:solidFill>
                  <a:srgbClr val="FF0000"/>
                </a:solidFill>
                <a:latin typeface="Calibri" panose="020F0502020204030204" pitchFamily="34" charset="0"/>
                <a:cs typeface="Calibri" panose="020F0502020204030204" pitchFamily="34" charset="0"/>
              </a:rPr>
              <a:t>SLE. </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Type 3 Lupus nephritis is &lt;50% of glomeruli involvement, hence </a:t>
            </a:r>
            <a:r>
              <a:rPr lang="en-GB" b="1" dirty="0">
                <a:latin typeface="Calibri" panose="020F0502020204030204" pitchFamily="34" charset="0"/>
                <a:cs typeface="Calibri" panose="020F0502020204030204" pitchFamily="34" charset="0"/>
              </a:rPr>
              <a:t>Focal PGN.</a:t>
            </a:r>
          </a:p>
          <a:p>
            <a:r>
              <a:rPr lang="en-GB" dirty="0">
                <a:latin typeface="Calibri" panose="020F0502020204030204" pitchFamily="34" charset="0"/>
                <a:cs typeface="Calibri" panose="020F0502020204030204" pitchFamily="34" charset="0"/>
              </a:rPr>
              <a:t>Type 4 Lupus nephritis as &gt;50% of the glomeruli are involved, hence </a:t>
            </a:r>
            <a:r>
              <a:rPr lang="en-GB" b="1" dirty="0">
                <a:latin typeface="Calibri" panose="020F0502020204030204" pitchFamily="34" charset="0"/>
                <a:cs typeface="Calibri" panose="020F0502020204030204" pitchFamily="34" charset="0"/>
              </a:rPr>
              <a:t>Diffuse PGN. </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Often presents with other features of SLE: </a:t>
            </a:r>
            <a:r>
              <a:rPr lang="en-GB" b="1" dirty="0">
                <a:solidFill>
                  <a:srgbClr val="FF0000"/>
                </a:solidFill>
                <a:latin typeface="Calibri" panose="020F0502020204030204" pitchFamily="34" charset="0"/>
                <a:cs typeface="Calibri" panose="020F0502020204030204" pitchFamily="34" charset="0"/>
              </a:rPr>
              <a:t>Fever, rash and arthritis.</a:t>
            </a:r>
          </a:p>
          <a:p>
            <a:pPr marL="285750" indent="-285750">
              <a:buFont typeface="Arial" panose="020B0604020202020204" pitchFamily="34" charset="0"/>
              <a:buChar char="•"/>
            </a:pPr>
            <a:r>
              <a:rPr lang="en-GB" b="1" dirty="0">
                <a:latin typeface="Calibri" panose="020F0502020204030204" pitchFamily="34" charset="0"/>
                <a:cs typeface="Calibri" panose="020F0502020204030204" pitchFamily="34" charset="0"/>
              </a:rPr>
              <a:t>Anti-dsDNA IC deposition </a:t>
            </a:r>
            <a:r>
              <a:rPr lang="en-GB" dirty="0">
                <a:latin typeface="Calibri" panose="020F0502020204030204" pitchFamily="34" charset="0"/>
                <a:cs typeface="Calibri" panose="020F0502020204030204" pitchFamily="34" charset="0"/>
              </a:rPr>
              <a:t>in the subendothelial layer of the glomeruli (nephritic syndrome)</a:t>
            </a:r>
            <a:r>
              <a:rPr lang="en-GB" dirty="0">
                <a:latin typeface="Calibri" panose="020F0502020204030204" pitchFamily="34" charset="0"/>
                <a:cs typeface="Calibri" panose="020F0502020204030204" pitchFamily="34" charset="0"/>
                <a:sym typeface="Wingdings" panose="05000000000000000000" pitchFamily="2" charset="2"/>
              </a:rPr>
              <a:t> Inflammation &amp; </a:t>
            </a:r>
            <a:r>
              <a:rPr lang="en-GB" b="1" dirty="0">
                <a:latin typeface="Calibri" panose="020F0502020204030204" pitchFamily="34" charset="0"/>
                <a:cs typeface="Calibri" panose="020F0502020204030204" pitchFamily="34" charset="0"/>
                <a:sym typeface="Wingdings" panose="05000000000000000000" pitchFamily="2" charset="2"/>
              </a:rPr>
              <a:t>hypocomplementemia.</a:t>
            </a:r>
          </a:p>
          <a:p>
            <a:endParaRPr lang="en-GB" b="1" dirty="0">
              <a:latin typeface="Calibri" panose="020F0502020204030204" pitchFamily="34" charset="0"/>
              <a:cs typeface="Calibri" panose="020F0502020204030204" pitchFamily="34" charset="0"/>
              <a:sym typeface="Wingdings" panose="05000000000000000000" pitchFamily="2" charset="2"/>
            </a:endParaRPr>
          </a:p>
          <a:p>
            <a:r>
              <a:rPr lang="en-GB" dirty="0">
                <a:latin typeface="Calibri" panose="020F0502020204030204" pitchFamily="34" charset="0"/>
                <a:cs typeface="Calibri" panose="020F0502020204030204" pitchFamily="34" charset="0"/>
                <a:sym typeface="Wingdings" panose="05000000000000000000" pitchFamily="2" charset="2"/>
              </a:rPr>
              <a:t>LM: </a:t>
            </a:r>
            <a:r>
              <a:rPr lang="en-GB" b="1" dirty="0">
                <a:latin typeface="Calibri" panose="020F0502020204030204" pitchFamily="34" charset="0"/>
                <a:cs typeface="Calibri" panose="020F0502020204030204" pitchFamily="34" charset="0"/>
                <a:sym typeface="Wingdings" panose="05000000000000000000" pitchFamily="2" charset="2"/>
              </a:rPr>
              <a:t>Thickened (wire looping) </a:t>
            </a:r>
            <a:r>
              <a:rPr lang="en-GB" dirty="0">
                <a:latin typeface="Calibri" panose="020F0502020204030204" pitchFamily="34" charset="0"/>
                <a:cs typeface="Calibri" panose="020F0502020204030204" pitchFamily="34" charset="0"/>
                <a:sym typeface="Wingdings" panose="05000000000000000000" pitchFamily="2" charset="2"/>
              </a:rPr>
              <a:t>capillaries. (D)</a:t>
            </a:r>
          </a:p>
          <a:p>
            <a:r>
              <a:rPr lang="en-GB" dirty="0">
                <a:latin typeface="Calibri" panose="020F0502020204030204" pitchFamily="34" charset="0"/>
                <a:cs typeface="Calibri" panose="020F0502020204030204" pitchFamily="34" charset="0"/>
                <a:sym typeface="Wingdings" panose="05000000000000000000" pitchFamily="2" charset="2"/>
              </a:rPr>
              <a:t>IF: </a:t>
            </a:r>
            <a:r>
              <a:rPr lang="en-GB" b="1" dirty="0">
                <a:latin typeface="Calibri" panose="020F0502020204030204" pitchFamily="34" charset="0"/>
                <a:cs typeface="Calibri" panose="020F0502020204030204" pitchFamily="34" charset="0"/>
                <a:sym typeface="Wingdings" panose="05000000000000000000" pitchFamily="2" charset="2"/>
              </a:rPr>
              <a:t>Granular</a:t>
            </a:r>
            <a:r>
              <a:rPr lang="en-GB" dirty="0">
                <a:latin typeface="Calibri" panose="020F0502020204030204" pitchFamily="34" charset="0"/>
                <a:cs typeface="Calibri" panose="020F0502020204030204" pitchFamily="34" charset="0"/>
                <a:sym typeface="Wingdings" panose="05000000000000000000" pitchFamily="2" charset="2"/>
              </a:rPr>
              <a:t> due to ICs. Full house= IgG, IgA, IgM, C3 and C1q.</a:t>
            </a:r>
          </a:p>
          <a:p>
            <a:r>
              <a:rPr lang="en-CA" sz="1800" dirty="0">
                <a:solidFill>
                  <a:schemeClr val="tx1"/>
                </a:solidFill>
                <a:latin typeface="Calibri" panose="020F0502020204030204" pitchFamily="34" charset="0"/>
                <a:cs typeface="Calibri" panose="020F0502020204030204" pitchFamily="34" charset="0"/>
              </a:rPr>
              <a:t>EM: S</a:t>
            </a:r>
            <a:r>
              <a:rPr lang="en-CA" sz="1800" b="1" dirty="0">
                <a:solidFill>
                  <a:schemeClr val="tx1"/>
                </a:solidFill>
                <a:latin typeface="Calibri" panose="020F0502020204030204" pitchFamily="34" charset="0"/>
                <a:cs typeface="Calibri" panose="020F0502020204030204" pitchFamily="34" charset="0"/>
              </a:rPr>
              <a:t>ubendothelial</a:t>
            </a:r>
            <a:r>
              <a:rPr lang="en-CA" sz="1800" dirty="0">
                <a:solidFill>
                  <a:schemeClr val="tx1"/>
                </a:solidFill>
                <a:latin typeface="Calibri" panose="020F0502020204030204" pitchFamily="34" charset="0"/>
                <a:cs typeface="Calibri" panose="020F0502020204030204" pitchFamily="34" charset="0"/>
              </a:rPr>
              <a:t> IgG based immune complex deposition </a:t>
            </a:r>
          </a:p>
          <a:p>
            <a:r>
              <a:rPr lang="en-GB" dirty="0">
                <a:latin typeface="Calibri" panose="020F0502020204030204" pitchFamily="34" charset="0"/>
                <a:cs typeface="Calibri" panose="020F0502020204030204" pitchFamily="34" charset="0"/>
                <a:sym typeface="Wingdings" panose="05000000000000000000" pitchFamily="2" charset="2"/>
              </a:rPr>
              <a:t> </a:t>
            </a:r>
          </a:p>
          <a:p>
            <a:endParaRPr lang="en-GB" dirty="0">
              <a:latin typeface="Calibri" panose="020F0502020204030204" pitchFamily="34" charset="0"/>
              <a:cs typeface="Calibri" panose="020F0502020204030204" pitchFamily="34" charset="0"/>
              <a:sym typeface="Wingdings" panose="05000000000000000000" pitchFamily="2" charset="2"/>
            </a:endParaRPr>
          </a:p>
          <a:p>
            <a:endParaRPr lang="en-GB" dirty="0">
              <a:latin typeface="Calibri" panose="020F0502020204030204" pitchFamily="34" charset="0"/>
              <a:cs typeface="Calibri" panose="020F0502020204030204" pitchFamily="34" charset="0"/>
              <a:sym typeface="Wingdings" panose="05000000000000000000" pitchFamily="2" charset="2"/>
            </a:endParaRPr>
          </a:p>
          <a:p>
            <a:endParaRPr lang="en-GB" dirty="0">
              <a:latin typeface="Calibri" panose="020F0502020204030204" pitchFamily="34" charset="0"/>
              <a:cs typeface="Calibri" panose="020F0502020204030204" pitchFamily="34" charset="0"/>
              <a:sym typeface="Wingdings" panose="05000000000000000000" pitchFamily="2" charset="2"/>
            </a:endParaRPr>
          </a:p>
          <a:p>
            <a:endParaRPr lang="en-IE"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20F3FDD-F694-3E53-4D95-C96740D4E523}"/>
              </a:ext>
            </a:extLst>
          </p:cNvPr>
          <p:cNvPicPr>
            <a:picLocks noChangeAspect="1"/>
          </p:cNvPicPr>
          <p:nvPr/>
        </p:nvPicPr>
        <p:blipFill>
          <a:blip r:embed="rId3"/>
          <a:stretch>
            <a:fillRect/>
          </a:stretch>
        </p:blipFill>
        <p:spPr>
          <a:xfrm>
            <a:off x="7979229" y="3067936"/>
            <a:ext cx="4206013" cy="3773395"/>
          </a:xfrm>
          <a:prstGeom prst="rect">
            <a:avLst/>
          </a:prstGeom>
        </p:spPr>
      </p:pic>
    </p:spTree>
    <p:extLst>
      <p:ext uri="{BB962C8B-B14F-4D97-AF65-F5344CB8AC3E}">
        <p14:creationId xmlns:p14="http://schemas.microsoft.com/office/powerpoint/2010/main" val="300181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Rapidly Progressive Glomerulonephritis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5" name="TextBox 4">
            <a:extLst>
              <a:ext uri="{FF2B5EF4-FFF2-40B4-BE49-F238E27FC236}">
                <a16:creationId xmlns:a16="http://schemas.microsoft.com/office/drawing/2014/main" id="{C004CCCB-7D4B-CE82-5EF7-462C69EDB7F6}"/>
              </a:ext>
            </a:extLst>
          </p:cNvPr>
          <p:cNvSpPr txBox="1"/>
          <p:nvPr/>
        </p:nvSpPr>
        <p:spPr>
          <a:xfrm>
            <a:off x="0" y="1117600"/>
            <a:ext cx="12185242" cy="584775"/>
          </a:xfrm>
          <a:prstGeom prst="rect">
            <a:avLst/>
          </a:prstGeom>
          <a:noFill/>
        </p:spPr>
        <p:txBody>
          <a:bodyPr wrap="square">
            <a:spAutoFit/>
          </a:bodyPr>
          <a:lstStyle/>
          <a:p>
            <a:endParaRPr lang="en-GB" sz="1600" dirty="0">
              <a:latin typeface="Calibri" panose="020F0502020204030204" pitchFamily="34" charset="0"/>
              <a:cs typeface="Calibri" panose="020F0502020204030204" pitchFamily="34" charset="0"/>
              <a:sym typeface="Wingdings" panose="05000000000000000000" pitchFamily="2" charset="2"/>
            </a:endParaRPr>
          </a:p>
          <a:p>
            <a:endParaRPr lang="en-GB" sz="1600" dirty="0">
              <a:latin typeface="Calibri" panose="020F0502020204030204" pitchFamily="34" charset="0"/>
              <a:cs typeface="Calibri" panose="020F0502020204030204" pitchFamily="34" charset="0"/>
              <a:sym typeface="Wingdings" panose="05000000000000000000" pitchFamily="2" charset="2"/>
            </a:endParaRPr>
          </a:p>
        </p:txBody>
      </p:sp>
      <p:sp>
        <p:nvSpPr>
          <p:cNvPr id="3" name="TextBox 2">
            <a:extLst>
              <a:ext uri="{FF2B5EF4-FFF2-40B4-BE49-F238E27FC236}">
                <a16:creationId xmlns:a16="http://schemas.microsoft.com/office/drawing/2014/main" id="{16326ABC-42C1-2B70-996C-7A499E40792B}"/>
              </a:ext>
            </a:extLst>
          </p:cNvPr>
          <p:cNvSpPr txBox="1"/>
          <p:nvPr/>
        </p:nvSpPr>
        <p:spPr>
          <a:xfrm>
            <a:off x="0" y="1117600"/>
            <a:ext cx="12098157" cy="6894195"/>
          </a:xfrm>
          <a:prstGeom prst="rect">
            <a:avLst/>
          </a:prstGeom>
          <a:noFill/>
        </p:spPr>
        <p:txBody>
          <a:bodyPr wrap="square">
            <a:spAutoFit/>
          </a:bodyPr>
          <a:lstStyle/>
          <a:p>
            <a:r>
              <a:rPr lang="en-GB" sz="1700" b="1" dirty="0">
                <a:latin typeface="Calibri" panose="020F0502020204030204" pitchFamily="34" charset="0"/>
                <a:cs typeface="Calibri" panose="020F0502020204030204" pitchFamily="34" charset="0"/>
                <a:sym typeface="Wingdings" panose="05000000000000000000" pitchFamily="2" charset="2"/>
              </a:rPr>
              <a:t>Rapidly Progressive (Crescentic) glomerulonephritis (RPGN): </a:t>
            </a:r>
          </a:p>
          <a:p>
            <a:pPr marL="285750" indent="-285750">
              <a:buFont typeface="Arial" panose="020B0604020202020204" pitchFamily="34" charset="0"/>
              <a:buChar char="•"/>
            </a:pPr>
            <a:r>
              <a:rPr lang="en-GB" sz="1700" dirty="0">
                <a:latin typeface="Calibri" panose="020F0502020204030204" pitchFamily="34" charset="0"/>
                <a:cs typeface="Calibri" panose="020F0502020204030204" pitchFamily="34" charset="0"/>
                <a:sym typeface="Wingdings" panose="05000000000000000000" pitchFamily="2" charset="2"/>
              </a:rPr>
              <a:t>Severe form, progressive loss of renal function with rapid onset Multiple causes of this type of inflammation.</a:t>
            </a:r>
          </a:p>
          <a:p>
            <a:pPr marL="0" indent="0">
              <a:buNone/>
            </a:pPr>
            <a:endParaRPr lang="en-CA" sz="1700" dirty="0">
              <a:latin typeface="Calibri" panose="020F0502020204030204" pitchFamily="34" charset="0"/>
              <a:cs typeface="Calibri" panose="020F0502020204030204" pitchFamily="34" charset="0"/>
            </a:endParaRPr>
          </a:p>
          <a:p>
            <a:pPr marL="0" indent="0">
              <a:buNone/>
            </a:pPr>
            <a:r>
              <a:rPr lang="en-CA" sz="2000" b="1" dirty="0">
                <a:solidFill>
                  <a:srgbClr val="FF0000"/>
                </a:solidFill>
                <a:latin typeface="Calibri" panose="020F0502020204030204" pitchFamily="34" charset="0"/>
                <a:cs typeface="Calibri" panose="020F0502020204030204" pitchFamily="34" charset="0"/>
              </a:rPr>
              <a:t>IF</a:t>
            </a:r>
            <a:r>
              <a:rPr lang="en-CA" sz="1700" dirty="0">
                <a:latin typeface="Calibri" panose="020F0502020204030204" pitchFamily="34" charset="0"/>
                <a:cs typeface="Calibri" panose="020F0502020204030204" pitchFamily="34" charset="0"/>
              </a:rPr>
              <a:t> used to determine cause:</a:t>
            </a:r>
          </a:p>
          <a:p>
            <a:r>
              <a:rPr lang="en-CA" sz="1700" b="1" dirty="0">
                <a:latin typeface="Calibri" panose="020F0502020204030204" pitchFamily="34" charset="0"/>
                <a:cs typeface="Calibri" panose="020F0502020204030204" pitchFamily="34" charset="0"/>
              </a:rPr>
              <a:t>Linear IF</a:t>
            </a:r>
            <a:r>
              <a:rPr lang="en-CA" sz="1700" dirty="0">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en-CA" sz="1700" dirty="0">
                <a:latin typeface="Calibri" panose="020F0502020204030204" pitchFamily="34" charset="0"/>
                <a:cs typeface="Calibri" panose="020F0502020204030204" pitchFamily="34" charset="0"/>
              </a:rPr>
              <a:t>Goodpasture Syndrome (type II hypersensitivity reaction) </a:t>
            </a:r>
          </a:p>
          <a:p>
            <a:pPr marL="742950" lvl="1" indent="-285750">
              <a:buFont typeface="Arial" panose="020B0604020202020204" pitchFamily="34" charset="0"/>
              <a:buChar char="•"/>
            </a:pPr>
            <a:r>
              <a:rPr lang="en-CA" sz="1700" dirty="0">
                <a:latin typeface="Calibri" panose="020F0502020204030204" pitchFamily="34" charset="0"/>
                <a:cs typeface="Calibri" panose="020F0502020204030204" pitchFamily="34" charset="0"/>
              </a:rPr>
              <a:t>Antibodies to GBM and alveolar basement membrane</a:t>
            </a:r>
          </a:p>
          <a:p>
            <a:pPr marL="742950" lvl="1" indent="-285750">
              <a:buFont typeface="Arial" panose="020B0604020202020204" pitchFamily="34" charset="0"/>
              <a:buChar char="•"/>
            </a:pPr>
            <a:r>
              <a:rPr lang="en-CA" sz="1700" dirty="0">
                <a:latin typeface="Calibri" panose="020F0502020204030204" pitchFamily="34" charset="0"/>
                <a:cs typeface="Calibri" panose="020F0502020204030204" pitchFamily="34" charset="0"/>
              </a:rPr>
              <a:t>Haematuria and haemoptysis</a:t>
            </a:r>
          </a:p>
          <a:p>
            <a:r>
              <a:rPr lang="en-CA" sz="1700" b="1" dirty="0">
                <a:latin typeface="Calibri" panose="020F0502020204030204" pitchFamily="34" charset="0"/>
                <a:cs typeface="Calibri" panose="020F0502020204030204" pitchFamily="34" charset="0"/>
              </a:rPr>
              <a:t>Negative IF</a:t>
            </a:r>
            <a:r>
              <a:rPr lang="en-CA" sz="1700" dirty="0">
                <a:latin typeface="Calibri" panose="020F0502020204030204" pitchFamily="34" charset="0"/>
                <a:cs typeface="Calibri" panose="020F0502020204030204" pitchFamily="34" charset="0"/>
              </a:rPr>
              <a:t>/Pauci-immune: (no IC deposition)</a:t>
            </a:r>
          </a:p>
          <a:p>
            <a:pPr marL="742950" lvl="1" indent="-285750">
              <a:buFont typeface="Arial" panose="020B0604020202020204" pitchFamily="34" charset="0"/>
              <a:buChar char="•"/>
            </a:pPr>
            <a:r>
              <a:rPr lang="en-CA" sz="1700" dirty="0">
                <a:latin typeface="Calibri" panose="020F0502020204030204" pitchFamily="34" charset="0"/>
                <a:cs typeface="Calibri" panose="020F0502020204030204" pitchFamily="34" charset="0"/>
              </a:rPr>
              <a:t>Granulomatosis with polyangiitis (Wegener) – </a:t>
            </a:r>
            <a:r>
              <a:rPr lang="en-CA" sz="1700" b="1" dirty="0">
                <a:solidFill>
                  <a:srgbClr val="FF0000"/>
                </a:solidFill>
                <a:latin typeface="Calibri" panose="020F0502020204030204" pitchFamily="34" charset="0"/>
                <a:cs typeface="Calibri" panose="020F0502020204030204" pitchFamily="34" charset="0"/>
              </a:rPr>
              <a:t>c</a:t>
            </a:r>
            <a:r>
              <a:rPr lang="en-CA" sz="1700" dirty="0">
                <a:latin typeface="Calibri" panose="020F0502020204030204" pitchFamily="34" charset="0"/>
                <a:cs typeface="Calibri" panose="020F0502020204030204" pitchFamily="34" charset="0"/>
              </a:rPr>
              <a:t>-ANCA</a:t>
            </a:r>
          </a:p>
          <a:p>
            <a:pPr marL="1200150" lvl="2" indent="-285750">
              <a:buFont typeface="Arial" panose="020B0604020202020204" pitchFamily="34" charset="0"/>
              <a:buChar char="•"/>
            </a:pPr>
            <a:r>
              <a:rPr lang="en-CA" sz="1700" dirty="0">
                <a:latin typeface="Calibri" panose="020F0502020204030204" pitchFamily="34" charset="0"/>
                <a:cs typeface="Calibri" panose="020F0502020204030204" pitchFamily="34" charset="0"/>
              </a:rPr>
              <a:t>Sinusitis, haemoptysis, haematuria</a:t>
            </a:r>
          </a:p>
          <a:p>
            <a:pPr marL="742950" lvl="1" indent="-285750">
              <a:buFont typeface="Arial" panose="020B0604020202020204" pitchFamily="34" charset="0"/>
              <a:buChar char="•"/>
            </a:pPr>
            <a:r>
              <a:rPr lang="en-CA" sz="1700" b="1" dirty="0">
                <a:latin typeface="Calibri" panose="020F0502020204030204" pitchFamily="34" charset="0"/>
                <a:cs typeface="Calibri" panose="020F0502020204030204" pitchFamily="34" charset="0"/>
              </a:rPr>
              <a:t>M</a:t>
            </a:r>
            <a:r>
              <a:rPr lang="en-CA" sz="1700" dirty="0">
                <a:latin typeface="Calibri" panose="020F0502020204030204" pitchFamily="34" charset="0"/>
                <a:cs typeface="Calibri" panose="020F0502020204030204" pitchFamily="34" charset="0"/>
              </a:rPr>
              <a:t>icroscopic </a:t>
            </a:r>
            <a:r>
              <a:rPr lang="en-CA" sz="1700" b="1" dirty="0">
                <a:solidFill>
                  <a:srgbClr val="FF0000"/>
                </a:solidFill>
                <a:latin typeface="Calibri" panose="020F0502020204030204" pitchFamily="34" charset="0"/>
                <a:cs typeface="Calibri" panose="020F0502020204030204" pitchFamily="34" charset="0"/>
              </a:rPr>
              <a:t>p</a:t>
            </a:r>
            <a:r>
              <a:rPr lang="en-CA" sz="1700" dirty="0">
                <a:latin typeface="Calibri" panose="020F0502020204030204" pitchFamily="34" charset="0"/>
                <a:cs typeface="Calibri" panose="020F0502020204030204" pitchFamily="34" charset="0"/>
              </a:rPr>
              <a:t>olyangiitis— </a:t>
            </a:r>
            <a:r>
              <a:rPr lang="en-CA" sz="1700" b="1" dirty="0">
                <a:solidFill>
                  <a:srgbClr val="FF0000"/>
                </a:solidFill>
                <a:latin typeface="Calibri" panose="020F0502020204030204" pitchFamily="34" charset="0"/>
                <a:cs typeface="Calibri" panose="020F0502020204030204" pitchFamily="34" charset="0"/>
              </a:rPr>
              <a:t>p</a:t>
            </a:r>
            <a:r>
              <a:rPr lang="en-CA" sz="1700" dirty="0">
                <a:latin typeface="Calibri" panose="020F0502020204030204" pitchFamily="34" charset="0"/>
                <a:cs typeface="Calibri" panose="020F0502020204030204" pitchFamily="34" charset="0"/>
              </a:rPr>
              <a:t>-ANCA (Anti- Myeloperoxidase</a:t>
            </a:r>
          </a:p>
          <a:p>
            <a:pPr marL="1200150" lvl="2" indent="-285750">
              <a:buFont typeface="Arial" panose="020B0604020202020204" pitchFamily="34" charset="0"/>
              <a:buChar char="•"/>
            </a:pPr>
            <a:r>
              <a:rPr lang="en-CA" sz="1700" dirty="0">
                <a:latin typeface="Calibri" panose="020F0502020204030204" pitchFamily="34" charset="0"/>
                <a:cs typeface="Calibri" panose="020F0502020204030204" pitchFamily="34" charset="0"/>
              </a:rPr>
              <a:t>Lungs &amp; Kidney</a:t>
            </a:r>
          </a:p>
          <a:p>
            <a:pPr marL="742950" lvl="1" indent="-285750">
              <a:buFont typeface="Arial" panose="020B0604020202020204" pitchFamily="34" charset="0"/>
              <a:buChar char="•"/>
            </a:pPr>
            <a:r>
              <a:rPr lang="en-CA" sz="1700" dirty="0">
                <a:latin typeface="Calibri" panose="020F0502020204030204" pitchFamily="34" charset="0"/>
                <a:cs typeface="Calibri" panose="020F0502020204030204" pitchFamily="34" charset="0"/>
              </a:rPr>
              <a:t>Churg-Strauss syndrome – </a:t>
            </a:r>
            <a:r>
              <a:rPr lang="en-CA" sz="1700" b="1" dirty="0">
                <a:solidFill>
                  <a:srgbClr val="FF0000"/>
                </a:solidFill>
                <a:latin typeface="Calibri" panose="020F0502020204030204" pitchFamily="34" charset="0"/>
                <a:cs typeface="Calibri" panose="020F0502020204030204" pitchFamily="34" charset="0"/>
              </a:rPr>
              <a:t>p</a:t>
            </a:r>
            <a:r>
              <a:rPr lang="en-CA" sz="1700" dirty="0">
                <a:latin typeface="Calibri" panose="020F0502020204030204" pitchFamily="34" charset="0"/>
                <a:cs typeface="Calibri" panose="020F0502020204030204" pitchFamily="34" charset="0"/>
              </a:rPr>
              <a:t>-ANCA </a:t>
            </a:r>
          </a:p>
          <a:p>
            <a:pPr marL="1200150" lvl="2" indent="-285750">
              <a:buFont typeface="Arial" panose="020B0604020202020204" pitchFamily="34" charset="0"/>
              <a:buChar char="•"/>
            </a:pPr>
            <a:r>
              <a:rPr lang="en-CA" sz="1700" dirty="0">
                <a:latin typeface="Calibri" panose="020F0502020204030204" pitchFamily="34" charset="0"/>
                <a:cs typeface="Calibri" panose="020F0502020204030204" pitchFamily="34" charset="0"/>
              </a:rPr>
              <a:t>Eosinophilic Granulomatous inflammation, Asthma.</a:t>
            </a:r>
          </a:p>
          <a:p>
            <a:r>
              <a:rPr lang="en-CA" sz="1700" b="1" dirty="0">
                <a:latin typeface="Calibri" panose="020F0502020204030204" pitchFamily="34" charset="0"/>
                <a:cs typeface="Calibri" panose="020F0502020204030204" pitchFamily="34" charset="0"/>
              </a:rPr>
              <a:t>Granular IF:</a:t>
            </a:r>
          </a:p>
          <a:p>
            <a:pPr marL="742950" lvl="1" indent="-285750">
              <a:buFont typeface="Arial" panose="020B0604020202020204" pitchFamily="34" charset="0"/>
              <a:buChar char="•"/>
            </a:pPr>
            <a:r>
              <a:rPr lang="en-CA" sz="1700" dirty="0">
                <a:latin typeface="Calibri" panose="020F0502020204030204" pitchFamily="34" charset="0"/>
                <a:cs typeface="Calibri" panose="020F0502020204030204" pitchFamily="34" charset="0"/>
              </a:rPr>
              <a:t>PSGN, DPGN. </a:t>
            </a:r>
          </a:p>
          <a:p>
            <a:pPr marL="285750" indent="-285750">
              <a:buFont typeface="Arial" panose="020B0604020202020204" pitchFamily="34" charset="0"/>
              <a:buChar char="•"/>
            </a:pPr>
            <a:endParaRPr lang="en-GB" sz="1700" dirty="0">
              <a:latin typeface="Calibri" panose="020F0502020204030204" pitchFamily="34" charset="0"/>
              <a:cs typeface="Calibri" panose="020F0502020204030204" pitchFamily="34" charset="0"/>
              <a:sym typeface="Wingdings" panose="05000000000000000000" pitchFamily="2" charset="2"/>
            </a:endParaRPr>
          </a:p>
          <a:p>
            <a:r>
              <a:rPr lang="en-GB" sz="1700" dirty="0">
                <a:latin typeface="Calibri" panose="020F0502020204030204" pitchFamily="34" charset="0"/>
                <a:cs typeface="Calibri" panose="020F0502020204030204" pitchFamily="34" charset="0"/>
                <a:sym typeface="Wingdings" panose="05000000000000000000" pitchFamily="2" charset="2"/>
              </a:rPr>
              <a:t>LM: </a:t>
            </a:r>
            <a:r>
              <a:rPr lang="en-GB" sz="1700" b="1" dirty="0">
                <a:latin typeface="Calibri" panose="020F0502020204030204" pitchFamily="34" charset="0"/>
                <a:cs typeface="Calibri" panose="020F0502020204030204" pitchFamily="34" charset="0"/>
                <a:sym typeface="Wingdings" panose="05000000000000000000" pitchFamily="2" charset="2"/>
              </a:rPr>
              <a:t>Crescent moon shape- </a:t>
            </a:r>
            <a:r>
              <a:rPr lang="en-GB" sz="1700" dirty="0">
                <a:latin typeface="Calibri" panose="020F0502020204030204" pitchFamily="34" charset="0"/>
                <a:cs typeface="Calibri" panose="020F0502020204030204" pitchFamily="34" charset="0"/>
                <a:sym typeface="Wingdings" panose="05000000000000000000" pitchFamily="2" charset="2"/>
              </a:rPr>
              <a:t>formed via inflammation. Formed from </a:t>
            </a:r>
          </a:p>
          <a:p>
            <a:r>
              <a:rPr lang="en-GB" sz="1700" dirty="0">
                <a:latin typeface="Calibri" panose="020F0502020204030204" pitchFamily="34" charset="0"/>
                <a:cs typeface="Calibri" panose="020F0502020204030204" pitchFamily="34" charset="0"/>
                <a:sym typeface="Wingdings" panose="05000000000000000000" pitchFamily="2" charset="2"/>
              </a:rPr>
              <a:t>monocytes/macrophages and fibrin.</a:t>
            </a:r>
          </a:p>
          <a:p>
            <a:r>
              <a:rPr lang="en-GB" sz="1700" dirty="0">
                <a:latin typeface="Calibri" panose="020F0502020204030204" pitchFamily="34" charset="0"/>
                <a:cs typeface="Calibri" panose="020F0502020204030204" pitchFamily="34" charset="0"/>
                <a:sym typeface="Wingdings" panose="05000000000000000000" pitchFamily="2" charset="2"/>
              </a:rPr>
              <a:t> </a:t>
            </a:r>
          </a:p>
          <a:p>
            <a:endParaRPr lang="en-GB" sz="1700" dirty="0">
              <a:latin typeface="Calibri" panose="020F0502020204030204" pitchFamily="34" charset="0"/>
              <a:cs typeface="Calibri" panose="020F0502020204030204" pitchFamily="34" charset="0"/>
              <a:sym typeface="Wingdings" panose="05000000000000000000" pitchFamily="2" charset="2"/>
            </a:endParaRPr>
          </a:p>
          <a:p>
            <a:endParaRPr lang="en-GB" sz="1700" dirty="0">
              <a:latin typeface="Calibri" panose="020F0502020204030204" pitchFamily="34" charset="0"/>
              <a:cs typeface="Calibri" panose="020F0502020204030204" pitchFamily="34" charset="0"/>
              <a:sym typeface="Wingdings" panose="05000000000000000000" pitchFamily="2" charset="2"/>
            </a:endParaRPr>
          </a:p>
          <a:p>
            <a:endParaRPr lang="en-GB" sz="1700" dirty="0">
              <a:latin typeface="Calibri" panose="020F0502020204030204" pitchFamily="34" charset="0"/>
              <a:cs typeface="Calibri" panose="020F0502020204030204" pitchFamily="34" charset="0"/>
              <a:sym typeface="Wingdings" panose="05000000000000000000" pitchFamily="2" charset="2"/>
            </a:endParaRPr>
          </a:p>
          <a:p>
            <a:endParaRPr lang="en-IE" sz="17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64454C6-A8A6-A40C-C9B8-76B4546E1E00}"/>
              </a:ext>
            </a:extLst>
          </p:cNvPr>
          <p:cNvPicPr>
            <a:picLocks noChangeAspect="1"/>
          </p:cNvPicPr>
          <p:nvPr/>
        </p:nvPicPr>
        <p:blipFill rotWithShape="1">
          <a:blip r:embed="rId3"/>
          <a:srcRect l="1863"/>
          <a:stretch/>
        </p:blipFill>
        <p:spPr>
          <a:xfrm>
            <a:off x="7032171" y="1962016"/>
            <a:ext cx="5159829" cy="4430699"/>
          </a:xfrm>
          <a:prstGeom prst="rect">
            <a:avLst/>
          </a:prstGeom>
        </p:spPr>
      </p:pic>
    </p:spTree>
    <p:extLst>
      <p:ext uri="{BB962C8B-B14F-4D97-AF65-F5344CB8AC3E}">
        <p14:creationId xmlns:p14="http://schemas.microsoft.com/office/powerpoint/2010/main" val="17239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500"/>
                                        <p:tgtEl>
                                          <p:spTgt spid="3">
                                            <p:txEl>
                                              <p:pRg st="14" end="1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15" end="15"/>
                                            </p:txEl>
                                          </p:spTgt>
                                        </p:tgtEl>
                                        <p:attrNameLst>
                                          <p:attrName>style.visibility</p:attrName>
                                        </p:attrNameLst>
                                      </p:cBhvr>
                                      <p:to>
                                        <p:strVal val="visible"/>
                                      </p:to>
                                    </p:set>
                                    <p:animEffect transition="in" filter="fade">
                                      <p:cBhvr>
                                        <p:cTn id="54" dur="500"/>
                                        <p:tgtEl>
                                          <p:spTgt spid="3">
                                            <p:txEl>
                                              <p:pRg st="15" end="15"/>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animEffect transition="in" filter="fade">
                                      <p:cBhvr>
                                        <p:cTn id="57" dur="500"/>
                                        <p:tgtEl>
                                          <p:spTgt spid="3">
                                            <p:txEl>
                                              <p:pRg st="16" end="1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
                                            <p:txEl>
                                              <p:pRg st="18" end="18"/>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Membranoproliferative Glomerulonephritis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5" name="TextBox 4">
            <a:extLst>
              <a:ext uri="{FF2B5EF4-FFF2-40B4-BE49-F238E27FC236}">
                <a16:creationId xmlns:a16="http://schemas.microsoft.com/office/drawing/2014/main" id="{C004CCCB-7D4B-CE82-5EF7-462C69EDB7F6}"/>
              </a:ext>
            </a:extLst>
          </p:cNvPr>
          <p:cNvSpPr txBox="1"/>
          <p:nvPr/>
        </p:nvSpPr>
        <p:spPr>
          <a:xfrm>
            <a:off x="0" y="1117600"/>
            <a:ext cx="12185242" cy="584775"/>
          </a:xfrm>
          <a:prstGeom prst="rect">
            <a:avLst/>
          </a:prstGeom>
          <a:noFill/>
        </p:spPr>
        <p:txBody>
          <a:bodyPr wrap="square">
            <a:spAutoFit/>
          </a:bodyPr>
          <a:lstStyle/>
          <a:p>
            <a:endParaRPr lang="en-GB" sz="1600" dirty="0">
              <a:latin typeface="Calibri" panose="020F0502020204030204" pitchFamily="34" charset="0"/>
              <a:cs typeface="Calibri" panose="020F0502020204030204" pitchFamily="34" charset="0"/>
              <a:sym typeface="Wingdings" panose="05000000000000000000" pitchFamily="2" charset="2"/>
            </a:endParaRPr>
          </a:p>
          <a:p>
            <a:endParaRPr lang="en-GB" sz="1600" dirty="0">
              <a:latin typeface="Calibri" panose="020F0502020204030204" pitchFamily="34" charset="0"/>
              <a:cs typeface="Calibri" panose="020F0502020204030204" pitchFamily="34" charset="0"/>
              <a:sym typeface="Wingdings" panose="05000000000000000000" pitchFamily="2" charset="2"/>
            </a:endParaRPr>
          </a:p>
        </p:txBody>
      </p:sp>
      <p:sp>
        <p:nvSpPr>
          <p:cNvPr id="6" name="TextBox 5">
            <a:extLst>
              <a:ext uri="{FF2B5EF4-FFF2-40B4-BE49-F238E27FC236}">
                <a16:creationId xmlns:a16="http://schemas.microsoft.com/office/drawing/2014/main" id="{BEBA5F99-C15F-4004-C50A-3F0BEF174B0E}"/>
              </a:ext>
            </a:extLst>
          </p:cNvPr>
          <p:cNvSpPr txBox="1"/>
          <p:nvPr/>
        </p:nvSpPr>
        <p:spPr>
          <a:xfrm>
            <a:off x="0" y="1117601"/>
            <a:ext cx="9195706" cy="923330"/>
          </a:xfrm>
          <a:prstGeom prst="rect">
            <a:avLst/>
          </a:prstGeom>
          <a:noFill/>
        </p:spPr>
        <p:txBody>
          <a:bodyPr wrap="square">
            <a:spAutoFit/>
          </a:bodyPr>
          <a:lstStyle/>
          <a:p>
            <a:r>
              <a:rPr lang="en-GB" b="1" dirty="0">
                <a:latin typeface="Calibri" panose="020F0502020204030204" pitchFamily="34" charset="0"/>
                <a:cs typeface="Calibri" panose="020F0502020204030204" pitchFamily="34" charset="0"/>
              </a:rPr>
              <a:t>Membranoproliferative glomerulonephritis: </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MPGN is a nephritic syndrome which often </a:t>
            </a:r>
            <a:r>
              <a:rPr lang="en-GB" b="1" dirty="0">
                <a:solidFill>
                  <a:srgbClr val="FF0000"/>
                </a:solidFill>
                <a:latin typeface="Calibri" panose="020F0502020204030204" pitchFamily="34" charset="0"/>
                <a:cs typeface="Calibri" panose="020F0502020204030204" pitchFamily="34" charset="0"/>
              </a:rPr>
              <a:t>co-presents </a:t>
            </a:r>
            <a:r>
              <a:rPr lang="en-GB" dirty="0">
                <a:latin typeface="Calibri" panose="020F0502020204030204" pitchFamily="34" charset="0"/>
                <a:cs typeface="Calibri" panose="020F0502020204030204" pitchFamily="34" charset="0"/>
              </a:rPr>
              <a:t>with nephrotic syndrome. </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Thick basement membrane with proliferation of the Mesangium (thickened glomeruli).</a:t>
            </a:r>
          </a:p>
        </p:txBody>
      </p:sp>
      <p:sp>
        <p:nvSpPr>
          <p:cNvPr id="8" name="TextBox 7">
            <a:extLst>
              <a:ext uri="{FF2B5EF4-FFF2-40B4-BE49-F238E27FC236}">
                <a16:creationId xmlns:a16="http://schemas.microsoft.com/office/drawing/2014/main" id="{37900230-2ED8-C420-8BFB-C8410B28BD97}"/>
              </a:ext>
            </a:extLst>
          </p:cNvPr>
          <p:cNvSpPr txBox="1"/>
          <p:nvPr/>
        </p:nvSpPr>
        <p:spPr>
          <a:xfrm>
            <a:off x="0" y="2166801"/>
            <a:ext cx="10660566" cy="2862322"/>
          </a:xfrm>
          <a:prstGeom prst="rect">
            <a:avLst/>
          </a:prstGeom>
          <a:noFill/>
        </p:spPr>
        <p:txBody>
          <a:bodyPr wrap="square">
            <a:spAutoFit/>
          </a:bodyPr>
          <a:lstStyle/>
          <a:p>
            <a:pPr marL="0" lvl="1" indent="0">
              <a:lnSpc>
                <a:spcPct val="100000"/>
              </a:lnSpc>
              <a:spcBef>
                <a:spcPts val="0"/>
              </a:spcBef>
              <a:spcAft>
                <a:spcPts val="0"/>
              </a:spcAft>
              <a:buClrTx/>
              <a:buNone/>
              <a:defRPr/>
            </a:pPr>
            <a:r>
              <a:rPr lang="en-CA" b="1" dirty="0">
                <a:solidFill>
                  <a:schemeClr val="tx1"/>
                </a:solidFill>
                <a:latin typeface="Calibri" panose="020F0502020204030204" pitchFamily="34" charset="0"/>
                <a:cs typeface="Calibri" panose="020F0502020204030204" pitchFamily="34" charset="0"/>
              </a:rPr>
              <a:t>Type I</a:t>
            </a:r>
            <a:r>
              <a:rPr lang="en-CA" dirty="0">
                <a:solidFill>
                  <a:schemeClr val="tx1"/>
                </a:solidFill>
                <a:latin typeface="Calibri" panose="020F0502020204030204" pitchFamily="34" charset="0"/>
                <a:cs typeface="Calibri" panose="020F0502020204030204" pitchFamily="34" charset="0"/>
              </a:rPr>
              <a:t> may be 2° to </a:t>
            </a:r>
            <a:r>
              <a:rPr lang="en-CA" b="1" dirty="0">
                <a:solidFill>
                  <a:schemeClr val="tx1"/>
                </a:solidFill>
                <a:latin typeface="Calibri" panose="020F0502020204030204" pitchFamily="34" charset="0"/>
                <a:cs typeface="Calibri" panose="020F0502020204030204" pitchFamily="34" charset="0"/>
              </a:rPr>
              <a:t>hepatitis B or C infection</a:t>
            </a:r>
            <a:r>
              <a:rPr lang="en-CA" dirty="0">
                <a:solidFill>
                  <a:schemeClr val="tx1"/>
                </a:solidFill>
                <a:latin typeface="Calibri" panose="020F0502020204030204" pitchFamily="34" charset="0"/>
                <a:cs typeface="Calibri" panose="020F0502020204030204" pitchFamily="34" charset="0"/>
              </a:rPr>
              <a:t>. May also be idiopathic. </a:t>
            </a:r>
          </a:p>
          <a:p>
            <a:pPr>
              <a:spcBef>
                <a:spcPts val="0"/>
              </a:spcBef>
              <a:buClr>
                <a:schemeClr val="tx1"/>
              </a:buClr>
            </a:pPr>
            <a:r>
              <a:rPr lang="en-CA" b="1" dirty="0">
                <a:solidFill>
                  <a:srgbClr val="FF0000"/>
                </a:solidFill>
                <a:latin typeface="Calibri" panose="020F0502020204030204" pitchFamily="34" charset="0"/>
                <a:cs typeface="Calibri" panose="020F0502020204030204" pitchFamily="34" charset="0"/>
              </a:rPr>
              <a:t>Subendothelial immune complex deposits </a:t>
            </a:r>
            <a:r>
              <a:rPr lang="en-CA" dirty="0">
                <a:solidFill>
                  <a:schemeClr val="tx1"/>
                </a:solidFill>
                <a:latin typeface="Calibri" panose="020F0502020204030204" pitchFamily="34" charset="0"/>
                <a:cs typeface="Calibri" panose="020F0502020204030204" pitchFamily="34" charset="0"/>
              </a:rPr>
              <a:t>with granular IF.</a:t>
            </a:r>
          </a:p>
          <a:p>
            <a:pPr>
              <a:spcBef>
                <a:spcPts val="0"/>
              </a:spcBef>
              <a:buClr>
                <a:schemeClr val="tx1"/>
              </a:buClr>
            </a:pPr>
            <a:endParaRPr lang="en-CA" dirty="0">
              <a:solidFill>
                <a:schemeClr val="tx1"/>
              </a:solidFill>
              <a:latin typeface="Calibri" panose="020F0502020204030204" pitchFamily="34" charset="0"/>
              <a:cs typeface="Calibri" panose="020F0502020204030204" pitchFamily="34" charset="0"/>
            </a:endParaRPr>
          </a:p>
          <a:p>
            <a:pPr marL="0" lvl="1" indent="0">
              <a:lnSpc>
                <a:spcPct val="100000"/>
              </a:lnSpc>
              <a:spcBef>
                <a:spcPts val="0"/>
              </a:spcBef>
              <a:spcAft>
                <a:spcPts val="0"/>
              </a:spcAft>
              <a:buClrTx/>
              <a:buNone/>
              <a:defRPr/>
            </a:pPr>
            <a:r>
              <a:rPr lang="en-CA" b="1" dirty="0">
                <a:solidFill>
                  <a:schemeClr val="tx1"/>
                </a:solidFill>
                <a:latin typeface="Calibri" panose="020F0502020204030204" pitchFamily="34" charset="0"/>
                <a:cs typeface="Calibri" panose="020F0502020204030204" pitchFamily="34" charset="0"/>
              </a:rPr>
              <a:t>Type II</a:t>
            </a:r>
            <a:r>
              <a:rPr lang="en-CA" dirty="0">
                <a:solidFill>
                  <a:schemeClr val="tx1"/>
                </a:solidFill>
                <a:latin typeface="Calibri" panose="020F0502020204030204" pitchFamily="34" charset="0"/>
                <a:cs typeface="Calibri" panose="020F0502020204030204" pitchFamily="34" charset="0"/>
              </a:rPr>
              <a:t> is associated with </a:t>
            </a:r>
            <a:r>
              <a:rPr lang="en-CA" b="1" dirty="0">
                <a:solidFill>
                  <a:schemeClr val="tx1"/>
                </a:solidFill>
                <a:latin typeface="Calibri" panose="020F0502020204030204" pitchFamily="34" charset="0"/>
                <a:cs typeface="Calibri" panose="020F0502020204030204" pitchFamily="34" charset="0"/>
              </a:rPr>
              <a:t>C3 nephritic factor </a:t>
            </a:r>
            <a:r>
              <a:rPr lang="en-CA" dirty="0">
                <a:solidFill>
                  <a:schemeClr val="tx1"/>
                </a:solidFill>
                <a:latin typeface="Calibri" panose="020F0502020204030204" pitchFamily="34" charset="0"/>
                <a:cs typeface="Calibri" panose="020F0502020204030204" pitchFamily="34" charset="0"/>
              </a:rPr>
              <a:t>(IgG antibody that stabilizes the enzyme C3 convertase leading to persistent complement activation and ↓ C3 levels).</a:t>
            </a:r>
          </a:p>
          <a:p>
            <a:pPr>
              <a:spcBef>
                <a:spcPts val="0"/>
              </a:spcBef>
              <a:buClr>
                <a:schemeClr val="tx1"/>
              </a:buClr>
            </a:pPr>
            <a:r>
              <a:rPr lang="en-CA" b="1" dirty="0">
                <a:solidFill>
                  <a:srgbClr val="FF0000"/>
                </a:solidFill>
                <a:latin typeface="Calibri" panose="020F0502020204030204" pitchFamily="34" charset="0"/>
                <a:cs typeface="Calibri" panose="020F0502020204030204" pitchFamily="34" charset="0"/>
              </a:rPr>
              <a:t>Intramembranous (dense) deposits</a:t>
            </a:r>
            <a:r>
              <a:rPr lang="en-CA" dirty="0">
                <a:solidFill>
                  <a:srgbClr val="FF0000"/>
                </a:solidFill>
                <a:latin typeface="Calibri" panose="020F0502020204030204" pitchFamily="34" charset="0"/>
                <a:cs typeface="Calibri" panose="020F0502020204030204" pitchFamily="34" charset="0"/>
              </a:rPr>
              <a:t> </a:t>
            </a:r>
            <a:r>
              <a:rPr lang="en-CA" dirty="0">
                <a:solidFill>
                  <a:schemeClr val="tx1"/>
                </a:solidFill>
                <a:latin typeface="Calibri" panose="020F0502020204030204" pitchFamily="34" charset="0"/>
                <a:cs typeface="Calibri" panose="020F0502020204030204" pitchFamily="34" charset="0"/>
              </a:rPr>
              <a:t>along the BM of the glomerulus and tubules. </a:t>
            </a:r>
            <a:endParaRPr lang="en-CA" dirty="0">
              <a:solidFill>
                <a:srgbClr val="FF0000"/>
              </a:solidFill>
              <a:latin typeface="Calibri" panose="020F0502020204030204" pitchFamily="34" charset="0"/>
              <a:cs typeface="Calibri" panose="020F0502020204030204" pitchFamily="34" charset="0"/>
            </a:endParaRPr>
          </a:p>
          <a:p>
            <a:pPr>
              <a:spcBef>
                <a:spcPts val="0"/>
              </a:spcBef>
              <a:buClr>
                <a:schemeClr val="tx1"/>
              </a:buClr>
            </a:pPr>
            <a:endParaRPr lang="en-CA" dirty="0">
              <a:solidFill>
                <a:schemeClr val="tx1"/>
              </a:solidFill>
              <a:latin typeface="Calibri" panose="020F0502020204030204" pitchFamily="34" charset="0"/>
              <a:cs typeface="Calibri" panose="020F0502020204030204" pitchFamily="34" charset="0"/>
            </a:endParaRPr>
          </a:p>
          <a:p>
            <a:pPr marL="0" indent="0">
              <a:spcBef>
                <a:spcPts val="0"/>
              </a:spcBef>
              <a:spcAft>
                <a:spcPts val="0"/>
              </a:spcAft>
              <a:buClr>
                <a:schemeClr val="tx1"/>
              </a:buClr>
              <a:buNone/>
            </a:pPr>
            <a:r>
              <a:rPr lang="en-CA" dirty="0">
                <a:solidFill>
                  <a:schemeClr val="tx1"/>
                </a:solidFill>
                <a:latin typeface="Calibri" panose="020F0502020204030204" pitchFamily="34" charset="0"/>
                <a:cs typeface="Calibri" panose="020F0502020204030204" pitchFamily="34" charset="0"/>
              </a:rPr>
              <a:t>Poor response to steroids</a:t>
            </a:r>
            <a:r>
              <a:rPr lang="en-CA" dirty="0">
                <a:latin typeface="Calibri" panose="020F0502020204030204" pitchFamily="34" charset="0"/>
                <a:cs typeface="Calibri" panose="020F0502020204030204" pitchFamily="34" charset="0"/>
                <a:sym typeface="Wingdings" panose="05000000000000000000" pitchFamily="2" charset="2"/>
              </a:rPr>
              <a:t> </a:t>
            </a:r>
            <a:r>
              <a:rPr lang="en-CA" dirty="0">
                <a:solidFill>
                  <a:schemeClr val="tx1"/>
                </a:solidFill>
                <a:latin typeface="Calibri" panose="020F0502020204030204" pitchFamily="34" charset="0"/>
                <a:cs typeface="Calibri" panose="020F0502020204030204" pitchFamily="34" charset="0"/>
              </a:rPr>
              <a:t>Progresses to chronic renal failure. </a:t>
            </a:r>
          </a:p>
          <a:p>
            <a:pPr marL="0" indent="0">
              <a:spcBef>
                <a:spcPts val="0"/>
              </a:spcBef>
              <a:spcAft>
                <a:spcPts val="0"/>
              </a:spcAft>
              <a:buClr>
                <a:schemeClr val="tx1"/>
              </a:buClr>
              <a:buNone/>
            </a:pPr>
            <a:endParaRPr lang="en-CA" dirty="0">
              <a:solidFill>
                <a:schemeClr val="tx1"/>
              </a:solidFill>
              <a:latin typeface="Calibri" panose="020F0502020204030204" pitchFamily="34" charset="0"/>
              <a:cs typeface="Calibri" panose="020F0502020204030204" pitchFamily="34" charset="0"/>
            </a:endParaRPr>
          </a:p>
          <a:p>
            <a:pPr marL="0" lvl="1" indent="0">
              <a:lnSpc>
                <a:spcPct val="100000"/>
              </a:lnSpc>
              <a:spcBef>
                <a:spcPts val="0"/>
              </a:spcBef>
              <a:spcAft>
                <a:spcPts val="0"/>
              </a:spcAft>
              <a:buClrTx/>
              <a:buNone/>
              <a:defRPr/>
            </a:pPr>
            <a:r>
              <a:rPr lang="en-CA" dirty="0">
                <a:solidFill>
                  <a:schemeClr val="tx1"/>
                </a:solidFill>
                <a:latin typeface="Calibri" panose="020F0502020204030204" pitchFamily="34" charset="0"/>
                <a:cs typeface="Calibri" panose="020F0502020204030204" pitchFamily="34" charset="0"/>
              </a:rPr>
              <a:t>H&amp;E—Thick GBM often with </a:t>
            </a:r>
            <a:r>
              <a:rPr lang="en-CA" b="1" dirty="0">
                <a:solidFill>
                  <a:srgbClr val="FF0000"/>
                </a:solidFill>
                <a:latin typeface="Calibri" panose="020F0502020204030204" pitchFamily="34" charset="0"/>
                <a:cs typeface="Calibri" panose="020F0502020204030204" pitchFamily="34" charset="0"/>
              </a:rPr>
              <a:t>tram track appearance</a:t>
            </a:r>
            <a:r>
              <a:rPr lang="en-CA" dirty="0">
                <a:solidFill>
                  <a:schemeClr val="tx1"/>
                </a:solidFill>
                <a:latin typeface="Calibri" panose="020F0502020204030204" pitchFamily="34" charset="0"/>
                <a:cs typeface="Calibri" panose="020F0502020204030204" pitchFamily="34" charset="0"/>
              </a:rPr>
              <a:t>. </a:t>
            </a:r>
          </a:p>
        </p:txBody>
      </p:sp>
      <p:pic>
        <p:nvPicPr>
          <p:cNvPr id="9" name="Picture 8">
            <a:extLst>
              <a:ext uri="{FF2B5EF4-FFF2-40B4-BE49-F238E27FC236}">
                <a16:creationId xmlns:a16="http://schemas.microsoft.com/office/drawing/2014/main" id="{4CE81D99-E4B8-78D9-AD42-C1015E35C305}"/>
              </a:ext>
            </a:extLst>
          </p:cNvPr>
          <p:cNvPicPr>
            <a:picLocks noChangeAspect="1"/>
          </p:cNvPicPr>
          <p:nvPr/>
        </p:nvPicPr>
        <p:blipFill>
          <a:blip r:embed="rId3"/>
          <a:stretch>
            <a:fillRect/>
          </a:stretch>
        </p:blipFill>
        <p:spPr>
          <a:xfrm>
            <a:off x="9024211" y="3831342"/>
            <a:ext cx="3161031" cy="2554368"/>
          </a:xfrm>
          <a:prstGeom prst="rect">
            <a:avLst/>
          </a:prstGeom>
        </p:spPr>
      </p:pic>
      <p:pic>
        <p:nvPicPr>
          <p:cNvPr id="10" name="Picture 9">
            <a:extLst>
              <a:ext uri="{FF2B5EF4-FFF2-40B4-BE49-F238E27FC236}">
                <a16:creationId xmlns:a16="http://schemas.microsoft.com/office/drawing/2014/main" id="{89C4D860-548D-7000-F698-5469B3129010}"/>
              </a:ext>
            </a:extLst>
          </p:cNvPr>
          <p:cNvPicPr>
            <a:picLocks noChangeAspect="1"/>
          </p:cNvPicPr>
          <p:nvPr/>
        </p:nvPicPr>
        <p:blipFill>
          <a:blip r:embed="rId4"/>
          <a:stretch>
            <a:fillRect/>
          </a:stretch>
        </p:blipFill>
        <p:spPr>
          <a:xfrm>
            <a:off x="6182766" y="3831342"/>
            <a:ext cx="2863494" cy="2554367"/>
          </a:xfrm>
          <a:prstGeom prst="rect">
            <a:avLst/>
          </a:prstGeom>
        </p:spPr>
      </p:pic>
    </p:spTree>
    <p:extLst>
      <p:ext uri="{BB962C8B-B14F-4D97-AF65-F5344CB8AC3E}">
        <p14:creationId xmlns:p14="http://schemas.microsoft.com/office/powerpoint/2010/main" val="11159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Nephrolithiasis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5" name="TextBox 4">
            <a:extLst>
              <a:ext uri="{FF2B5EF4-FFF2-40B4-BE49-F238E27FC236}">
                <a16:creationId xmlns:a16="http://schemas.microsoft.com/office/drawing/2014/main" id="{C004CCCB-7D4B-CE82-5EF7-462C69EDB7F6}"/>
              </a:ext>
            </a:extLst>
          </p:cNvPr>
          <p:cNvSpPr txBox="1"/>
          <p:nvPr/>
        </p:nvSpPr>
        <p:spPr>
          <a:xfrm>
            <a:off x="0" y="1117600"/>
            <a:ext cx="12185242" cy="584775"/>
          </a:xfrm>
          <a:prstGeom prst="rect">
            <a:avLst/>
          </a:prstGeom>
          <a:noFill/>
        </p:spPr>
        <p:txBody>
          <a:bodyPr wrap="square">
            <a:spAutoFit/>
          </a:bodyPr>
          <a:lstStyle/>
          <a:p>
            <a:endParaRPr lang="en-GB" sz="1600" dirty="0">
              <a:latin typeface="Calibri" panose="020F0502020204030204" pitchFamily="34" charset="0"/>
              <a:cs typeface="Calibri" panose="020F0502020204030204" pitchFamily="34" charset="0"/>
              <a:sym typeface="Wingdings" panose="05000000000000000000" pitchFamily="2" charset="2"/>
            </a:endParaRPr>
          </a:p>
          <a:p>
            <a:endParaRPr lang="en-GB" sz="1600" dirty="0">
              <a:latin typeface="Calibri" panose="020F0502020204030204" pitchFamily="34" charset="0"/>
              <a:cs typeface="Calibri" panose="020F0502020204030204" pitchFamily="34" charset="0"/>
              <a:sym typeface="Wingdings" panose="05000000000000000000" pitchFamily="2" charset="2"/>
            </a:endParaRPr>
          </a:p>
        </p:txBody>
      </p:sp>
      <p:pic>
        <p:nvPicPr>
          <p:cNvPr id="8" name="Google Shape;413;p33">
            <a:extLst>
              <a:ext uri="{FF2B5EF4-FFF2-40B4-BE49-F238E27FC236}">
                <a16:creationId xmlns:a16="http://schemas.microsoft.com/office/drawing/2014/main" id="{3CA0B573-6F63-E95F-8F97-CBCAF1C7FD7A}"/>
              </a:ext>
            </a:extLst>
          </p:cNvPr>
          <p:cNvPicPr preferRelativeResize="0">
            <a:picLocks noGrp="1"/>
          </p:cNvPicPr>
          <p:nvPr>
            <p:ph type="body" idx="1"/>
          </p:nvPr>
        </p:nvPicPr>
        <p:blipFill rotWithShape="1">
          <a:blip r:embed="rId3">
            <a:alphaModFix/>
          </a:blip>
          <a:srcRect/>
          <a:stretch/>
        </p:blipFill>
        <p:spPr>
          <a:xfrm>
            <a:off x="190501" y="1296568"/>
            <a:ext cx="4152900" cy="3916782"/>
          </a:xfrm>
          <a:prstGeom prst="rect">
            <a:avLst/>
          </a:prstGeom>
          <a:noFill/>
          <a:ln>
            <a:noFill/>
          </a:ln>
        </p:spPr>
      </p:pic>
      <p:sp>
        <p:nvSpPr>
          <p:cNvPr id="10" name="TextBox 9">
            <a:extLst>
              <a:ext uri="{FF2B5EF4-FFF2-40B4-BE49-F238E27FC236}">
                <a16:creationId xmlns:a16="http://schemas.microsoft.com/office/drawing/2014/main" id="{281CB8F9-1C3D-ADA1-4759-D4C678DF7915}"/>
              </a:ext>
            </a:extLst>
          </p:cNvPr>
          <p:cNvSpPr txBox="1"/>
          <p:nvPr/>
        </p:nvSpPr>
        <p:spPr>
          <a:xfrm>
            <a:off x="4444093" y="1127600"/>
            <a:ext cx="7464878" cy="4862870"/>
          </a:xfrm>
          <a:prstGeom prst="rect">
            <a:avLst/>
          </a:prstGeom>
          <a:noFill/>
        </p:spPr>
        <p:txBody>
          <a:bodyPr wrap="square">
            <a:spAutoFit/>
          </a:bodyPr>
          <a:lstStyle/>
          <a:p>
            <a:pPr marL="0" marR="0" lvl="0" indent="0" algn="l" rtl="0">
              <a:spcBef>
                <a:spcPts val="0"/>
              </a:spcBef>
              <a:spcAft>
                <a:spcPts val="0"/>
              </a:spcAft>
              <a:buNone/>
            </a:pPr>
            <a:r>
              <a:rPr lang="en-CA" sz="2000" b="1" u="sng" dirty="0">
                <a:solidFill>
                  <a:schemeClr val="dk1"/>
                </a:solidFill>
                <a:latin typeface="Calibri"/>
                <a:ea typeface="Calibri"/>
                <a:cs typeface="Calibri"/>
                <a:sym typeface="Calibri"/>
              </a:rPr>
              <a:t>Renal Casts vs Renal Stones:</a:t>
            </a:r>
            <a:endParaRPr lang="en-CA" dirty="0"/>
          </a:p>
          <a:p>
            <a:pPr marL="0" marR="0" lvl="0" indent="0" algn="l" rtl="0">
              <a:spcBef>
                <a:spcPts val="0"/>
              </a:spcBef>
              <a:spcAft>
                <a:spcPts val="0"/>
              </a:spcAft>
              <a:buNone/>
            </a:pPr>
            <a:endParaRPr lang="en-CA"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b="1" u="sng" dirty="0">
                <a:solidFill>
                  <a:schemeClr val="dk1"/>
                </a:solidFill>
                <a:latin typeface="Calibri"/>
                <a:ea typeface="Calibri"/>
                <a:cs typeface="Calibri"/>
                <a:sym typeface="Calibri"/>
              </a:rPr>
              <a:t>Renal Casts:</a:t>
            </a:r>
            <a:r>
              <a:rPr lang="en-CA" sz="1800" b="1" dirty="0">
                <a:solidFill>
                  <a:schemeClr val="dk1"/>
                </a:solidFill>
                <a:latin typeface="Calibri"/>
                <a:ea typeface="Calibri"/>
                <a:cs typeface="Calibri"/>
                <a:sym typeface="Calibri"/>
              </a:rPr>
              <a:t> </a:t>
            </a:r>
            <a:r>
              <a:rPr lang="en-CA" sz="1800" dirty="0">
                <a:solidFill>
                  <a:schemeClr val="dk1"/>
                </a:solidFill>
                <a:latin typeface="Calibri"/>
                <a:ea typeface="Calibri"/>
                <a:cs typeface="Calibri"/>
                <a:sym typeface="Calibri"/>
              </a:rPr>
              <a:t>particles seen in the urine on light microscopy that can be useful in identifying kidney disease</a:t>
            </a:r>
            <a:endParaRPr lang="en-CA" dirty="0"/>
          </a:p>
          <a:p>
            <a:pPr marL="342900" marR="0" lvl="0" indent="-342900" algn="l" rtl="0">
              <a:spcBef>
                <a:spcPts val="0"/>
              </a:spcBef>
              <a:spcAft>
                <a:spcPts val="0"/>
              </a:spcAft>
              <a:buClr>
                <a:schemeClr val="dk1"/>
              </a:buClr>
              <a:buSzPts val="2000"/>
              <a:buFont typeface="Arial"/>
              <a:buChar char="•"/>
            </a:pPr>
            <a:r>
              <a:rPr lang="en-CA" sz="1800" b="1" dirty="0">
                <a:solidFill>
                  <a:schemeClr val="dk1"/>
                </a:solidFill>
                <a:latin typeface="Calibri"/>
                <a:ea typeface="Calibri"/>
                <a:cs typeface="Calibri"/>
                <a:sym typeface="Calibri"/>
              </a:rPr>
              <a:t>Muddy brown/ Granular casts </a:t>
            </a:r>
            <a:r>
              <a:rPr lang="en-CA" sz="1800" dirty="0">
                <a:solidFill>
                  <a:schemeClr val="dk1"/>
                </a:solidFill>
                <a:latin typeface="Calibri"/>
                <a:ea typeface="Calibri"/>
                <a:cs typeface="Calibri"/>
                <a:sym typeface="Calibri"/>
              </a:rPr>
              <a:t>= acute tubular necrosis, glomerulonephritis (stasis in the nephron)</a:t>
            </a:r>
            <a:endParaRPr lang="en-CA" dirty="0"/>
          </a:p>
          <a:p>
            <a:pPr marL="342900" marR="0" lvl="0" indent="-342900" algn="l" rtl="0">
              <a:spcBef>
                <a:spcPts val="0"/>
              </a:spcBef>
              <a:spcAft>
                <a:spcPts val="0"/>
              </a:spcAft>
              <a:buClr>
                <a:schemeClr val="dk1"/>
              </a:buClr>
              <a:buSzPts val="2000"/>
              <a:buFont typeface="Arial"/>
              <a:buChar char="•"/>
            </a:pPr>
            <a:r>
              <a:rPr lang="en-CA" sz="1800" b="1" dirty="0">
                <a:solidFill>
                  <a:schemeClr val="dk1"/>
                </a:solidFill>
                <a:latin typeface="Calibri"/>
                <a:ea typeface="Calibri"/>
                <a:cs typeface="Calibri"/>
                <a:sym typeface="Calibri"/>
              </a:rPr>
              <a:t>Hemoglobin casts </a:t>
            </a:r>
            <a:r>
              <a:rPr lang="en-CA" sz="1800" dirty="0">
                <a:solidFill>
                  <a:schemeClr val="dk1"/>
                </a:solidFill>
                <a:latin typeface="Calibri"/>
                <a:ea typeface="Calibri"/>
                <a:cs typeface="Calibri"/>
                <a:sym typeface="Calibri"/>
              </a:rPr>
              <a:t>= intravascular hemolysis </a:t>
            </a:r>
            <a:endParaRPr lang="en-CA" dirty="0"/>
          </a:p>
          <a:p>
            <a:pPr marL="342900" marR="0" lvl="0" indent="-342900" algn="l" rtl="0">
              <a:spcBef>
                <a:spcPts val="0"/>
              </a:spcBef>
              <a:spcAft>
                <a:spcPts val="0"/>
              </a:spcAft>
              <a:buClr>
                <a:schemeClr val="dk1"/>
              </a:buClr>
              <a:buSzPts val="2000"/>
              <a:buFont typeface="Arial"/>
              <a:buChar char="•"/>
            </a:pPr>
            <a:r>
              <a:rPr lang="en-CA" sz="1800" b="1" dirty="0">
                <a:solidFill>
                  <a:schemeClr val="dk1"/>
                </a:solidFill>
                <a:latin typeface="Calibri"/>
                <a:ea typeface="Calibri"/>
                <a:cs typeface="Calibri"/>
                <a:sym typeface="Calibri"/>
              </a:rPr>
              <a:t>Fatty casts </a:t>
            </a:r>
            <a:r>
              <a:rPr lang="en-CA" sz="1800" dirty="0">
                <a:solidFill>
                  <a:schemeClr val="dk1"/>
                </a:solidFill>
                <a:latin typeface="Calibri"/>
                <a:ea typeface="Calibri"/>
                <a:cs typeface="Calibri"/>
                <a:sym typeface="Calibri"/>
              </a:rPr>
              <a:t>(Maltese cross) = nephrotic syndrome – see picture</a:t>
            </a:r>
            <a:endParaRPr lang="en-CA" dirty="0"/>
          </a:p>
          <a:p>
            <a:pPr marL="342900" marR="0" lvl="0" indent="-342900" algn="l" rtl="0">
              <a:spcBef>
                <a:spcPts val="0"/>
              </a:spcBef>
              <a:spcAft>
                <a:spcPts val="0"/>
              </a:spcAft>
              <a:buClr>
                <a:schemeClr val="dk1"/>
              </a:buClr>
              <a:buSzPts val="2000"/>
              <a:buFont typeface="Arial"/>
              <a:buChar char="•"/>
            </a:pPr>
            <a:r>
              <a:rPr lang="en-CA" sz="1800" b="1" dirty="0">
                <a:solidFill>
                  <a:schemeClr val="dk1"/>
                </a:solidFill>
                <a:latin typeface="Calibri"/>
                <a:ea typeface="Calibri"/>
                <a:cs typeface="Calibri"/>
                <a:sym typeface="Calibri"/>
              </a:rPr>
              <a:t>WBC casts </a:t>
            </a:r>
            <a:r>
              <a:rPr lang="en-CA" sz="1800" dirty="0">
                <a:solidFill>
                  <a:schemeClr val="dk1"/>
                </a:solidFill>
                <a:latin typeface="Calibri"/>
                <a:ea typeface="Calibri"/>
                <a:cs typeface="Calibri"/>
                <a:sym typeface="Calibri"/>
              </a:rPr>
              <a:t>= acute pyelonephritis, </a:t>
            </a:r>
            <a:r>
              <a:rPr lang="en-CA" sz="1800" dirty="0" err="1">
                <a:solidFill>
                  <a:schemeClr val="dk1"/>
                </a:solidFill>
                <a:latin typeface="Calibri"/>
                <a:ea typeface="Calibri"/>
                <a:cs typeface="Calibri"/>
                <a:sym typeface="Calibri"/>
              </a:rPr>
              <a:t>interstitialnephritis</a:t>
            </a:r>
            <a:r>
              <a:rPr lang="en-CA" sz="1800" dirty="0">
                <a:solidFill>
                  <a:schemeClr val="dk1"/>
                </a:solidFill>
                <a:latin typeface="Calibri"/>
                <a:ea typeface="Calibri"/>
                <a:cs typeface="Calibri"/>
                <a:sym typeface="Calibri"/>
              </a:rPr>
              <a:t>  OR transplant rejection </a:t>
            </a:r>
            <a:endParaRPr lang="en-CA" dirty="0"/>
          </a:p>
          <a:p>
            <a:pPr marL="342900" marR="0" lvl="0" indent="-342900" algn="l" rtl="0">
              <a:spcBef>
                <a:spcPts val="0"/>
              </a:spcBef>
              <a:spcAft>
                <a:spcPts val="0"/>
              </a:spcAft>
              <a:buClr>
                <a:schemeClr val="dk1"/>
              </a:buClr>
              <a:buSzPts val="2000"/>
              <a:buFont typeface="Arial"/>
              <a:buChar char="•"/>
            </a:pPr>
            <a:r>
              <a:rPr lang="en-CA" sz="1800" b="1" dirty="0">
                <a:solidFill>
                  <a:schemeClr val="dk1"/>
                </a:solidFill>
                <a:latin typeface="Calibri"/>
                <a:ea typeface="Calibri"/>
                <a:cs typeface="Calibri"/>
                <a:sym typeface="Calibri"/>
              </a:rPr>
              <a:t>Waxy casts </a:t>
            </a:r>
            <a:r>
              <a:rPr lang="en-CA" sz="1800" dirty="0">
                <a:solidFill>
                  <a:schemeClr val="dk1"/>
                </a:solidFill>
                <a:latin typeface="Calibri"/>
                <a:ea typeface="Calibri"/>
                <a:cs typeface="Calibri"/>
                <a:sym typeface="Calibri"/>
              </a:rPr>
              <a:t>– CKD</a:t>
            </a:r>
            <a:endParaRPr lang="en-CA" dirty="0"/>
          </a:p>
          <a:p>
            <a:pPr marL="0" marR="0" lvl="0" indent="0" algn="l" rtl="0">
              <a:spcBef>
                <a:spcPts val="0"/>
              </a:spcBef>
              <a:spcAft>
                <a:spcPts val="0"/>
              </a:spcAft>
              <a:buNone/>
            </a:pPr>
            <a:endParaRPr lang="en-CA"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b="1" u="sng" dirty="0">
                <a:solidFill>
                  <a:schemeClr val="dk1"/>
                </a:solidFill>
                <a:latin typeface="Calibri"/>
                <a:ea typeface="Calibri"/>
                <a:cs typeface="Calibri"/>
                <a:sym typeface="Calibri"/>
              </a:rPr>
              <a:t>Renal stones</a:t>
            </a:r>
            <a:r>
              <a:rPr lang="en-CA" sz="1800" b="1" dirty="0">
                <a:solidFill>
                  <a:schemeClr val="dk1"/>
                </a:solidFill>
                <a:latin typeface="Calibri"/>
                <a:ea typeface="Calibri"/>
                <a:cs typeface="Calibri"/>
                <a:sym typeface="Calibri"/>
              </a:rPr>
              <a:t>: </a:t>
            </a:r>
            <a:r>
              <a:rPr lang="en-CA" sz="1800" dirty="0">
                <a:solidFill>
                  <a:schemeClr val="dk1"/>
                </a:solidFill>
                <a:latin typeface="Calibri"/>
                <a:ea typeface="Calibri"/>
                <a:cs typeface="Calibri"/>
                <a:sym typeface="Calibri"/>
              </a:rPr>
              <a:t>crystal aggregates that form stones in the collecting ducts </a:t>
            </a:r>
            <a:endParaRPr lang="en-CA" dirty="0"/>
          </a:p>
          <a:p>
            <a:pPr marL="342900" marR="0" lvl="0" indent="-342900" algn="l" rtl="0">
              <a:spcBef>
                <a:spcPts val="0"/>
              </a:spcBef>
              <a:spcAft>
                <a:spcPts val="0"/>
              </a:spcAft>
              <a:buClr>
                <a:schemeClr val="dk1"/>
              </a:buClr>
              <a:buSzPts val="2000"/>
              <a:buFont typeface="Arial"/>
              <a:buChar char="•"/>
            </a:pPr>
            <a:r>
              <a:rPr lang="en-CA" sz="1800" dirty="0">
                <a:solidFill>
                  <a:schemeClr val="dk1"/>
                </a:solidFill>
                <a:latin typeface="Calibri"/>
                <a:ea typeface="Calibri"/>
                <a:cs typeface="Calibri"/>
                <a:sym typeface="Calibri"/>
              </a:rPr>
              <a:t>Calcium oxalate – most common (75%) </a:t>
            </a:r>
            <a:endParaRPr lang="en-CA" dirty="0"/>
          </a:p>
          <a:p>
            <a:pPr marL="342900" marR="0" lvl="0" indent="-342900" algn="l" rtl="0">
              <a:spcBef>
                <a:spcPts val="0"/>
              </a:spcBef>
              <a:spcAft>
                <a:spcPts val="0"/>
              </a:spcAft>
              <a:buClr>
                <a:schemeClr val="dk1"/>
              </a:buClr>
              <a:buSzPts val="2000"/>
              <a:buFont typeface="Arial"/>
              <a:buChar char="•"/>
            </a:pPr>
            <a:r>
              <a:rPr lang="en-CA" sz="1800" dirty="0">
                <a:solidFill>
                  <a:schemeClr val="dk1"/>
                </a:solidFill>
                <a:latin typeface="Calibri"/>
                <a:ea typeface="Calibri"/>
                <a:cs typeface="Calibri"/>
                <a:sym typeface="Calibri"/>
              </a:rPr>
              <a:t>Uric acid </a:t>
            </a:r>
            <a:endParaRPr lang="en-CA" dirty="0"/>
          </a:p>
          <a:p>
            <a:pPr marL="342900" marR="0" lvl="0" indent="-342900" algn="l" rtl="0">
              <a:spcBef>
                <a:spcPts val="0"/>
              </a:spcBef>
              <a:spcAft>
                <a:spcPts val="0"/>
              </a:spcAft>
              <a:buClr>
                <a:schemeClr val="dk1"/>
              </a:buClr>
              <a:buSzPts val="2000"/>
              <a:buFont typeface="Arial"/>
              <a:buChar char="•"/>
            </a:pPr>
            <a:r>
              <a:rPr lang="en-CA" sz="1800" dirty="0">
                <a:solidFill>
                  <a:schemeClr val="dk1"/>
                </a:solidFill>
                <a:latin typeface="Calibri"/>
                <a:ea typeface="Calibri"/>
                <a:cs typeface="Calibri"/>
                <a:sym typeface="Calibri"/>
              </a:rPr>
              <a:t>Struvite </a:t>
            </a:r>
            <a:endParaRPr lang="en-CA" dirty="0"/>
          </a:p>
          <a:p>
            <a:pPr marL="342900" marR="0" lvl="0" indent="-342900" algn="l" rtl="0">
              <a:spcBef>
                <a:spcPts val="0"/>
              </a:spcBef>
              <a:spcAft>
                <a:spcPts val="0"/>
              </a:spcAft>
              <a:buClr>
                <a:schemeClr val="dk1"/>
              </a:buClr>
              <a:buSzPts val="2000"/>
              <a:buFont typeface="Arial"/>
              <a:buChar char="•"/>
            </a:pPr>
            <a:r>
              <a:rPr lang="en-CA" dirty="0">
                <a:solidFill>
                  <a:schemeClr val="dk1"/>
                </a:solidFill>
                <a:latin typeface="Calibri"/>
                <a:ea typeface="Calibri"/>
                <a:cs typeface="Calibri"/>
                <a:sym typeface="Calibri"/>
              </a:rPr>
              <a:t>Cysteine</a:t>
            </a:r>
            <a:endParaRPr lang="en-CA" sz="2000" dirty="0">
              <a:solidFill>
                <a:schemeClr val="dk1"/>
              </a:solidFill>
              <a:latin typeface="Calibri"/>
              <a:ea typeface="Calibri"/>
              <a:cs typeface="Calibri"/>
              <a:sym typeface="Calibri"/>
            </a:endParaRPr>
          </a:p>
        </p:txBody>
      </p:sp>
      <p:pic>
        <p:nvPicPr>
          <p:cNvPr id="12" name="Google Shape;415;p33" descr="Lipiduria – with special relevance to Fabry disease">
            <a:extLst>
              <a:ext uri="{FF2B5EF4-FFF2-40B4-BE49-F238E27FC236}">
                <a16:creationId xmlns:a16="http://schemas.microsoft.com/office/drawing/2014/main" id="{495AA347-1DDB-8B09-5BC8-12D7707582F7}"/>
              </a:ext>
            </a:extLst>
          </p:cNvPr>
          <p:cNvPicPr preferRelativeResize="0"/>
          <p:nvPr/>
        </p:nvPicPr>
        <p:blipFill rotWithShape="1">
          <a:blip r:embed="rId4">
            <a:alphaModFix/>
          </a:blip>
          <a:srcRect t="28333" b="27221"/>
          <a:stretch/>
        </p:blipFill>
        <p:spPr>
          <a:xfrm>
            <a:off x="397838" y="5011098"/>
            <a:ext cx="3714750" cy="1100667"/>
          </a:xfrm>
          <a:prstGeom prst="rect">
            <a:avLst/>
          </a:prstGeom>
          <a:noFill/>
          <a:ln>
            <a:noFill/>
          </a:ln>
        </p:spPr>
      </p:pic>
    </p:spTree>
    <p:extLst>
      <p:ext uri="{BB962C8B-B14F-4D97-AF65-F5344CB8AC3E}">
        <p14:creationId xmlns:p14="http://schemas.microsoft.com/office/powerpoint/2010/main" val="325106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
                                        <p:tgtEl>
                                          <p:spTgt spid="10">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animEffect transition="in" filter="fade">
                                      <p:cBhvr>
                                        <p:cTn id="30" dur="500"/>
                                        <p:tgtEl>
                                          <p:spTgt spid="10">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animEffect transition="in" filter="fade">
                                      <p:cBhvr>
                                        <p:cTn id="33" dur="500"/>
                                        <p:tgtEl>
                                          <p:spTgt spid="10">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
                                            <p:txEl>
                                              <p:pRg st="10" end="10"/>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
                                            <p:txEl>
                                              <p:pRg st="11" end="11"/>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
                                            <p:txEl>
                                              <p:pRg st="12" end="12"/>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Nephrolithiasis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5" name="TextBox 4">
            <a:extLst>
              <a:ext uri="{FF2B5EF4-FFF2-40B4-BE49-F238E27FC236}">
                <a16:creationId xmlns:a16="http://schemas.microsoft.com/office/drawing/2014/main" id="{C004CCCB-7D4B-CE82-5EF7-462C69EDB7F6}"/>
              </a:ext>
            </a:extLst>
          </p:cNvPr>
          <p:cNvSpPr txBox="1"/>
          <p:nvPr/>
        </p:nvSpPr>
        <p:spPr>
          <a:xfrm>
            <a:off x="0" y="1117600"/>
            <a:ext cx="12185242" cy="584775"/>
          </a:xfrm>
          <a:prstGeom prst="rect">
            <a:avLst/>
          </a:prstGeom>
          <a:noFill/>
        </p:spPr>
        <p:txBody>
          <a:bodyPr wrap="square">
            <a:spAutoFit/>
          </a:bodyPr>
          <a:lstStyle/>
          <a:p>
            <a:endParaRPr lang="en-GB" sz="1600" dirty="0">
              <a:latin typeface="Calibri" panose="020F0502020204030204" pitchFamily="34" charset="0"/>
              <a:cs typeface="Calibri" panose="020F0502020204030204" pitchFamily="34" charset="0"/>
              <a:sym typeface="Wingdings" panose="05000000000000000000" pitchFamily="2" charset="2"/>
            </a:endParaRPr>
          </a:p>
          <a:p>
            <a:endParaRPr lang="en-GB" sz="1600" dirty="0">
              <a:latin typeface="Calibri" panose="020F0502020204030204" pitchFamily="34" charset="0"/>
              <a:cs typeface="Calibri" panose="020F0502020204030204" pitchFamily="34" charset="0"/>
              <a:sym typeface="Wingdings" panose="05000000000000000000" pitchFamily="2" charset="2"/>
            </a:endParaRPr>
          </a:p>
        </p:txBody>
      </p:sp>
      <p:graphicFrame>
        <p:nvGraphicFramePr>
          <p:cNvPr id="2" name="Table 1">
            <a:extLst>
              <a:ext uri="{FF2B5EF4-FFF2-40B4-BE49-F238E27FC236}">
                <a16:creationId xmlns:a16="http://schemas.microsoft.com/office/drawing/2014/main" id="{CFDC3C6A-5BAA-F274-5B98-6677F5C1C15A}"/>
              </a:ext>
            </a:extLst>
          </p:cNvPr>
          <p:cNvGraphicFramePr>
            <a:graphicFrameLocks noGrp="1"/>
          </p:cNvGraphicFramePr>
          <p:nvPr>
            <p:extLst>
              <p:ext uri="{D42A27DB-BD31-4B8C-83A1-F6EECF244321}">
                <p14:modId xmlns:p14="http://schemas.microsoft.com/office/powerpoint/2010/main" val="3271298695"/>
              </p:ext>
            </p:extLst>
          </p:nvPr>
        </p:nvGraphicFramePr>
        <p:xfrm>
          <a:off x="233734" y="1143575"/>
          <a:ext cx="11120066" cy="2774376"/>
        </p:xfrm>
        <a:graphic>
          <a:graphicData uri="http://schemas.openxmlformats.org/drawingml/2006/table">
            <a:tbl>
              <a:tblPr firstRow="1" bandRow="1">
                <a:tableStyleId>{5940675A-B579-460E-94D1-54222C63F5DA}</a:tableStyleId>
              </a:tblPr>
              <a:tblGrid>
                <a:gridCol w="1464422">
                  <a:extLst>
                    <a:ext uri="{9D8B030D-6E8A-4147-A177-3AD203B41FA5}">
                      <a16:colId xmlns:a16="http://schemas.microsoft.com/office/drawing/2014/main" val="379806055"/>
                    </a:ext>
                  </a:extLst>
                </a:gridCol>
                <a:gridCol w="1574464">
                  <a:extLst>
                    <a:ext uri="{9D8B030D-6E8A-4147-A177-3AD203B41FA5}">
                      <a16:colId xmlns:a16="http://schemas.microsoft.com/office/drawing/2014/main" val="2200989467"/>
                    </a:ext>
                  </a:extLst>
                </a:gridCol>
                <a:gridCol w="1214917">
                  <a:extLst>
                    <a:ext uri="{9D8B030D-6E8A-4147-A177-3AD203B41FA5}">
                      <a16:colId xmlns:a16="http://schemas.microsoft.com/office/drawing/2014/main" val="3742065093"/>
                    </a:ext>
                  </a:extLst>
                </a:gridCol>
                <a:gridCol w="1734635">
                  <a:extLst>
                    <a:ext uri="{9D8B030D-6E8A-4147-A177-3AD203B41FA5}">
                      <a16:colId xmlns:a16="http://schemas.microsoft.com/office/drawing/2014/main" val="2074270147"/>
                    </a:ext>
                  </a:extLst>
                </a:gridCol>
                <a:gridCol w="5131628">
                  <a:extLst>
                    <a:ext uri="{9D8B030D-6E8A-4147-A177-3AD203B41FA5}">
                      <a16:colId xmlns:a16="http://schemas.microsoft.com/office/drawing/2014/main" val="3717962516"/>
                    </a:ext>
                  </a:extLst>
                </a:gridCol>
              </a:tblGrid>
              <a:tr h="568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Calibri" panose="020F0502020204030204" pitchFamily="34" charset="0"/>
                          <a:cs typeface="Calibri" panose="020F0502020204030204" pitchFamily="34" charset="0"/>
                        </a:rPr>
                        <a:t>COMPOSITION</a:t>
                      </a:r>
                    </a:p>
                  </a:txBody>
                  <a:tcPr/>
                </a:tc>
                <a:tc>
                  <a:txBody>
                    <a:bodyPr/>
                    <a:lstStyle/>
                    <a:p>
                      <a:r>
                        <a:rPr lang="en-US" sz="1500" b="1" dirty="0">
                          <a:latin typeface="Calibri" panose="020F0502020204030204" pitchFamily="34" charset="0"/>
                          <a:cs typeface="Calibri" panose="020F0502020204030204" pitchFamily="34" charset="0"/>
                        </a:rPr>
                        <a:t>PRECIPITATES WITH</a:t>
                      </a:r>
                    </a:p>
                  </a:txBody>
                  <a:tcPr/>
                </a:tc>
                <a:tc>
                  <a:txBody>
                    <a:bodyPr/>
                    <a:lstStyle/>
                    <a:p>
                      <a:r>
                        <a:rPr lang="en-US" sz="1500" b="1" dirty="0">
                          <a:latin typeface="Calibri" panose="020F0502020204030204" pitchFamily="34" charset="0"/>
                          <a:cs typeface="Calibri" panose="020F0502020204030204" pitchFamily="34" charset="0"/>
                        </a:rPr>
                        <a:t>RADIOLOGY</a:t>
                      </a:r>
                    </a:p>
                  </a:txBody>
                  <a:tcPr/>
                </a:tc>
                <a:tc>
                  <a:txBody>
                    <a:bodyPr/>
                    <a:lstStyle/>
                    <a:p>
                      <a:r>
                        <a:rPr lang="en-US" sz="1500" b="1" dirty="0">
                          <a:latin typeface="Calibri" panose="020F0502020204030204" pitchFamily="34" charset="0"/>
                          <a:cs typeface="Calibri" panose="020F0502020204030204" pitchFamily="34" charset="0"/>
                        </a:rPr>
                        <a:t>URINE CRYSTAL SHAPE</a:t>
                      </a:r>
                    </a:p>
                  </a:txBody>
                  <a:tcPr/>
                </a:tc>
                <a:tc>
                  <a:txBody>
                    <a:bodyPr/>
                    <a:lstStyle/>
                    <a:p>
                      <a:r>
                        <a:rPr lang="en-US" sz="1500" b="1" dirty="0">
                          <a:latin typeface="Calibri" panose="020F0502020204030204" pitchFamily="34" charset="0"/>
                          <a:cs typeface="Calibri" panose="020F0502020204030204" pitchFamily="34" charset="0"/>
                        </a:rPr>
                        <a:t>NOTES</a:t>
                      </a:r>
                    </a:p>
                  </a:txBody>
                  <a:tcPr/>
                </a:tc>
                <a:extLst>
                  <a:ext uri="{0D108BD9-81ED-4DB2-BD59-A6C34878D82A}">
                    <a16:rowId xmlns:a16="http://schemas.microsoft.com/office/drawing/2014/main" val="3446451323"/>
                  </a:ext>
                </a:extLst>
              </a:tr>
              <a:tr h="2206130">
                <a:tc>
                  <a:txBody>
                    <a:bodyPr/>
                    <a:lstStyle/>
                    <a:p>
                      <a:r>
                        <a:rPr lang="en-US" sz="1500" b="1" dirty="0">
                          <a:latin typeface="Calibri" panose="020F0502020204030204" pitchFamily="34" charset="0"/>
                          <a:cs typeface="Calibri" panose="020F0502020204030204" pitchFamily="34" charset="0"/>
                        </a:rPr>
                        <a:t>Calcium Oxalate</a:t>
                      </a:r>
                    </a:p>
                  </a:txBody>
                  <a:tcPr/>
                </a:tc>
                <a:tc>
                  <a:txBody>
                    <a:bodyPr/>
                    <a:lstStyle/>
                    <a:p>
                      <a:r>
                        <a:rPr lang="en-US" sz="1500" b="1" dirty="0">
                          <a:solidFill>
                            <a:srgbClr val="FF0000"/>
                          </a:solidFill>
                          <a:latin typeface="Calibri" panose="020F0502020204030204" pitchFamily="34" charset="0"/>
                          <a:cs typeface="Calibri" panose="020F0502020204030204" pitchFamily="34" charset="0"/>
                        </a:rPr>
                        <a:t>Hypocitraturia</a:t>
                      </a:r>
                      <a:r>
                        <a:rPr lang="en-US" sz="1500" dirty="0">
                          <a:latin typeface="Calibri" panose="020F0502020204030204" pitchFamily="34" charset="0"/>
                          <a:cs typeface="Calibri" panose="020F0502020204030204" pitchFamily="34" charset="0"/>
                        </a:rPr>
                        <a:t> (citrate </a:t>
                      </a:r>
                      <a:r>
                        <a:rPr lang="en-US" sz="1500" i="0" dirty="0">
                          <a:latin typeface="Calibri" panose="020F0502020204030204" pitchFamily="34" charset="0"/>
                          <a:cs typeface="Calibri" panose="020F0502020204030204" pitchFamily="34" charset="0"/>
                        </a:rPr>
                        <a:t>normally</a:t>
                      </a:r>
                      <a:r>
                        <a:rPr lang="en-US" sz="1500" dirty="0">
                          <a:latin typeface="Calibri" panose="020F0502020204030204" pitchFamily="34" charset="0"/>
                          <a:cs typeface="Calibri" panose="020F0502020204030204" pitchFamily="34" charset="0"/>
                        </a:rPr>
                        <a:t> complexes with calcium in the urine, increasing its solubility and reducing free [Ca</a:t>
                      </a:r>
                      <a:r>
                        <a:rPr lang="en-US" sz="1500" baseline="30000" dirty="0">
                          <a:latin typeface="Calibri" panose="020F0502020204030204" pitchFamily="34" charset="0"/>
                          <a:cs typeface="Calibri" panose="020F0502020204030204" pitchFamily="34" charset="0"/>
                        </a:rPr>
                        <a:t>2+</a:t>
                      </a:r>
                      <a:r>
                        <a:rPr lang="en-US" sz="1500" dirty="0">
                          <a:latin typeface="Calibri" panose="020F0502020204030204" pitchFamily="34" charset="0"/>
                          <a:cs typeface="Calibri" panose="020F0502020204030204" pitchFamily="34" charset="0"/>
                        </a:rPr>
                        <a:t>] in the urine)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latin typeface="Calibri" panose="020F0502020204030204" pitchFamily="34" charset="0"/>
                          <a:cs typeface="Calibri" panose="020F0502020204030204" pitchFamily="34" charset="0"/>
                        </a:rPr>
                        <a:t>Radiopaque (X-ray cannot pass through</a:t>
                      </a:r>
                      <a:r>
                        <a:rPr lang="en-US" sz="1500" dirty="0">
                          <a:latin typeface="Calibri" panose="020F0502020204030204" pitchFamily="34" charset="0"/>
                          <a:cs typeface="Calibri" panose="020F0502020204030204" pitchFamily="34" charset="0"/>
                          <a:sym typeface="Wingdings" panose="05000000000000000000" pitchFamily="2" charset="2"/>
                        </a:rPr>
                        <a:t> appears white)</a:t>
                      </a:r>
                      <a:endParaRPr lang="en-US" sz="1500" dirty="0">
                        <a:latin typeface="Calibri" panose="020F0502020204030204" pitchFamily="34" charset="0"/>
                        <a:cs typeface="Calibri" panose="020F0502020204030204" pitchFamily="34" charset="0"/>
                      </a:endParaRPr>
                    </a:p>
                  </a:txBody>
                  <a:tcPr/>
                </a:tc>
                <a:tc>
                  <a:txBody>
                    <a:bodyPr/>
                    <a:lstStyle/>
                    <a:p>
                      <a:r>
                        <a:rPr lang="en-US" sz="1500" dirty="0">
                          <a:latin typeface="Calibri" panose="020F0502020204030204" pitchFamily="34" charset="0"/>
                          <a:cs typeface="Calibri" panose="020F0502020204030204" pitchFamily="34" charset="0"/>
                        </a:rPr>
                        <a:t>Envelope or Dumbbell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b="1" kern="1200" dirty="0">
                          <a:solidFill>
                            <a:srgbClr val="FF0000"/>
                          </a:solidFill>
                          <a:effectLst/>
                          <a:latin typeface="Calibri" panose="020F0502020204030204" pitchFamily="34" charset="0"/>
                          <a:ea typeface="+mn-ea"/>
                          <a:cs typeface="Calibri" panose="020F0502020204030204" pitchFamily="34" charset="0"/>
                        </a:rPr>
                        <a:t>Most common kidney stone presentation </a:t>
                      </a:r>
                      <a:r>
                        <a:rPr lang="en-CA" sz="1500" b="0" kern="1200" dirty="0">
                          <a:solidFill>
                            <a:schemeClr val="tx1"/>
                          </a:solidFill>
                          <a:effectLst/>
                          <a:latin typeface="Calibri" panose="020F0502020204030204" pitchFamily="34" charset="0"/>
                          <a:ea typeface="+mn-ea"/>
                          <a:cs typeface="Calibri" panose="020F0502020204030204" pitchFamily="34" charset="0"/>
                        </a:rPr>
                        <a:t>is a calcium oxalate stone in patient with</a:t>
                      </a:r>
                      <a:r>
                        <a:rPr lang="en-CA" sz="1500" b="1" kern="1200" dirty="0">
                          <a:solidFill>
                            <a:srgbClr val="FF0000"/>
                          </a:solidFill>
                          <a:effectLst/>
                          <a:latin typeface="Calibri" panose="020F0502020204030204" pitchFamily="34" charset="0"/>
                          <a:ea typeface="+mn-ea"/>
                          <a:cs typeface="Calibri" panose="020F0502020204030204" pitchFamily="34" charset="0"/>
                        </a:rPr>
                        <a:t> hypercalciuria and </a:t>
                      </a:r>
                      <a:r>
                        <a:rPr lang="en-CA" sz="1500" b="1" kern="1200" dirty="0" err="1">
                          <a:solidFill>
                            <a:srgbClr val="FF0000"/>
                          </a:solidFill>
                          <a:effectLst/>
                          <a:latin typeface="Calibri" panose="020F0502020204030204" pitchFamily="34" charset="0"/>
                          <a:ea typeface="+mn-ea"/>
                          <a:cs typeface="Calibri" panose="020F0502020204030204" pitchFamily="34" charset="0"/>
                        </a:rPr>
                        <a:t>normocalcaemia</a:t>
                      </a:r>
                      <a:r>
                        <a:rPr lang="en-CA" sz="1500" kern="1200" dirty="0">
                          <a:solidFill>
                            <a:srgbClr val="FF0000"/>
                          </a:solidFill>
                          <a:effectLst/>
                          <a:latin typeface="Calibri" panose="020F0502020204030204" pitchFamily="34" charset="0"/>
                          <a:ea typeface="+mn-ea"/>
                          <a:cs typeface="Calibri" panose="020F0502020204030204" pitchFamily="34" charset="0"/>
                        </a:rPr>
                        <a:t>. </a:t>
                      </a:r>
                      <a:endParaRPr lang="en-CA" sz="1500" dirty="0">
                        <a:solidFill>
                          <a:srgbClr val="FF0000"/>
                        </a:solidFill>
                        <a:latin typeface="Calibri" panose="020F0502020204030204" pitchFamily="34" charset="0"/>
                        <a:cs typeface="Calibri" panose="020F0502020204030204" pitchFamily="34" charset="0"/>
                      </a:endParaRPr>
                    </a:p>
                    <a:p>
                      <a:endParaRPr lang="en-CA" sz="1500" kern="1200" dirty="0">
                        <a:solidFill>
                          <a:schemeClr val="tx1"/>
                        </a:solidFill>
                        <a:effectLst/>
                        <a:latin typeface="Calibri" panose="020F0502020204030204" pitchFamily="34" charset="0"/>
                        <a:ea typeface="+mn-ea"/>
                        <a:cs typeface="Calibri" panose="020F0502020204030204" pitchFamily="34" charset="0"/>
                      </a:endParaRPr>
                    </a:p>
                    <a:p>
                      <a:r>
                        <a:rPr lang="en-CA" sz="1500" kern="1200" dirty="0">
                          <a:solidFill>
                            <a:schemeClr val="tx1"/>
                          </a:solidFill>
                          <a:effectLst/>
                          <a:latin typeface="Calibri" panose="020F0502020204030204" pitchFamily="34" charset="0"/>
                          <a:ea typeface="+mn-ea"/>
                          <a:cs typeface="Calibri" panose="020F0502020204030204" pitchFamily="34" charset="0"/>
                        </a:rPr>
                        <a:t>Can result from ethylene glycol (antifreeze) ingestion, vitamin C abuse, hypocitraturia, malabsorption.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CA" sz="1500" b="1" dirty="0">
                        <a:solidFill>
                          <a:schemeClr val="tx1"/>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CA" sz="1500" b="1" dirty="0">
                        <a:solidFill>
                          <a:schemeClr val="tx1"/>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CA" sz="1500" b="1" dirty="0">
                        <a:solidFill>
                          <a:schemeClr val="tx1"/>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CA" sz="1500" dirty="0">
                          <a:solidFill>
                            <a:schemeClr val="tx1"/>
                          </a:solidFill>
                          <a:latin typeface="Calibri" panose="020F0502020204030204" pitchFamily="34" charset="0"/>
                          <a:cs typeface="Calibri" panose="020F0502020204030204" pitchFamily="34" charset="0"/>
                        </a:rPr>
                        <a:t>Treatment: </a:t>
                      </a:r>
                      <a:r>
                        <a:rPr lang="en-CA" sz="1500" kern="1200" dirty="0">
                          <a:solidFill>
                            <a:schemeClr val="tx1"/>
                          </a:solidFill>
                          <a:effectLst/>
                          <a:latin typeface="Calibri" panose="020F0502020204030204" pitchFamily="34" charset="0"/>
                          <a:ea typeface="+mn-ea"/>
                          <a:cs typeface="Calibri" panose="020F0502020204030204" pitchFamily="34" charset="0"/>
                        </a:rPr>
                        <a:t>thiazides, citrate, low-sodium diet. </a:t>
                      </a:r>
                      <a:endParaRPr lang="en-CA" sz="1500" b="0" kern="1200" dirty="0">
                        <a:solidFill>
                          <a:schemeClr val="tx1"/>
                        </a:solidFill>
                        <a:effectLst/>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499967952"/>
                  </a:ext>
                </a:extLst>
              </a:tr>
            </a:tbl>
          </a:graphicData>
        </a:graphic>
      </p:graphicFrame>
      <p:graphicFrame>
        <p:nvGraphicFramePr>
          <p:cNvPr id="3" name="Table 2">
            <a:extLst>
              <a:ext uri="{FF2B5EF4-FFF2-40B4-BE49-F238E27FC236}">
                <a16:creationId xmlns:a16="http://schemas.microsoft.com/office/drawing/2014/main" id="{D7D43AB0-FFA0-2712-A865-3CD96DCAF2DB}"/>
              </a:ext>
            </a:extLst>
          </p:cNvPr>
          <p:cNvGraphicFramePr>
            <a:graphicFrameLocks noGrp="1"/>
          </p:cNvGraphicFramePr>
          <p:nvPr>
            <p:extLst>
              <p:ext uri="{D42A27DB-BD31-4B8C-83A1-F6EECF244321}">
                <p14:modId xmlns:p14="http://schemas.microsoft.com/office/powerpoint/2010/main" val="117389887"/>
              </p:ext>
            </p:extLst>
          </p:nvPr>
        </p:nvGraphicFramePr>
        <p:xfrm>
          <a:off x="233734" y="3943926"/>
          <a:ext cx="11120066" cy="1691640"/>
        </p:xfrm>
        <a:graphic>
          <a:graphicData uri="http://schemas.openxmlformats.org/drawingml/2006/table">
            <a:tbl>
              <a:tblPr firstRow="1" bandRow="1">
                <a:tableStyleId>{2D5ABB26-0587-4C30-8999-92F81FD0307C}</a:tableStyleId>
              </a:tblPr>
              <a:tblGrid>
                <a:gridCol w="1477560">
                  <a:extLst>
                    <a:ext uri="{9D8B030D-6E8A-4147-A177-3AD203B41FA5}">
                      <a16:colId xmlns:a16="http://schemas.microsoft.com/office/drawing/2014/main" val="902331328"/>
                    </a:ext>
                  </a:extLst>
                </a:gridCol>
                <a:gridCol w="1556202">
                  <a:extLst>
                    <a:ext uri="{9D8B030D-6E8A-4147-A177-3AD203B41FA5}">
                      <a16:colId xmlns:a16="http://schemas.microsoft.com/office/drawing/2014/main" val="1667313037"/>
                    </a:ext>
                  </a:extLst>
                </a:gridCol>
                <a:gridCol w="1217030">
                  <a:extLst>
                    <a:ext uri="{9D8B030D-6E8A-4147-A177-3AD203B41FA5}">
                      <a16:colId xmlns:a16="http://schemas.microsoft.com/office/drawing/2014/main" val="1823102665"/>
                    </a:ext>
                  </a:extLst>
                </a:gridCol>
                <a:gridCol w="1735764">
                  <a:extLst>
                    <a:ext uri="{9D8B030D-6E8A-4147-A177-3AD203B41FA5}">
                      <a16:colId xmlns:a16="http://schemas.microsoft.com/office/drawing/2014/main" val="2204547185"/>
                    </a:ext>
                  </a:extLst>
                </a:gridCol>
                <a:gridCol w="5133510">
                  <a:extLst>
                    <a:ext uri="{9D8B030D-6E8A-4147-A177-3AD203B41FA5}">
                      <a16:colId xmlns:a16="http://schemas.microsoft.com/office/drawing/2014/main" val="2073850079"/>
                    </a:ext>
                  </a:extLst>
                </a:gridCol>
              </a:tblGrid>
              <a:tr h="1595422">
                <a:tc>
                  <a:txBody>
                    <a:bodyPr/>
                    <a:lstStyle/>
                    <a:p>
                      <a:r>
                        <a:rPr lang="en-US" sz="1500" b="1" dirty="0">
                          <a:latin typeface="Calibri" panose="020F0502020204030204" pitchFamily="34" charset="0"/>
                          <a:cs typeface="Calibri" panose="020F0502020204030204" pitchFamily="34" charset="0"/>
                        </a:rPr>
                        <a:t>Ammonium Magnesium Phosphate (Struvite)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500" dirty="0">
                          <a:solidFill>
                            <a:schemeClr val="tx1"/>
                          </a:solidFill>
                          <a:latin typeface="Calibri" panose="020F0502020204030204" pitchFamily="34" charset="0"/>
                          <a:cs typeface="Calibri" panose="020F0502020204030204" pitchFamily="34" charset="0"/>
                        </a:rPr>
                        <a:t>↑ pH</a:t>
                      </a:r>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latin typeface="Calibri" panose="020F0502020204030204" pitchFamily="34" charset="0"/>
                          <a:cs typeface="Calibri" panose="020F0502020204030204" pitchFamily="34" charset="0"/>
                        </a:rPr>
                        <a:t>Radiopaque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Coffin Lid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500" kern="1200" dirty="0">
                          <a:solidFill>
                            <a:schemeClr val="tx1"/>
                          </a:solidFill>
                          <a:effectLst/>
                          <a:latin typeface="Calibri" panose="020F0502020204030204" pitchFamily="34" charset="0"/>
                          <a:ea typeface="+mn-ea"/>
                          <a:cs typeface="Calibri" panose="020F0502020204030204" pitchFamily="34" charset="0"/>
                        </a:rPr>
                        <a:t>Caused by </a:t>
                      </a:r>
                      <a:r>
                        <a:rPr lang="en-CA" sz="1500" b="1" kern="1200" dirty="0">
                          <a:solidFill>
                            <a:schemeClr val="tx1"/>
                          </a:solidFill>
                          <a:effectLst/>
                          <a:latin typeface="Calibri" panose="020F0502020204030204" pitchFamily="34" charset="0"/>
                          <a:ea typeface="+mn-ea"/>
                          <a:cs typeface="Calibri" panose="020F0502020204030204" pitchFamily="34" charset="0"/>
                        </a:rPr>
                        <a:t>infection with urease </a:t>
                      </a:r>
                      <a:r>
                        <a:rPr lang="en-CA" sz="1500" b="1" dirty="0">
                          <a:solidFill>
                            <a:schemeClr val="tx1"/>
                          </a:solidFill>
                          <a:latin typeface="Calibri" panose="020F0502020204030204" pitchFamily="34" charset="0"/>
                          <a:cs typeface="Calibri" panose="020F0502020204030204" pitchFamily="34" charset="0"/>
                        </a:rPr>
                        <a:t>⊕</a:t>
                      </a:r>
                      <a:r>
                        <a:rPr lang="en-CA" sz="1500" b="1" kern="1200" dirty="0">
                          <a:solidFill>
                            <a:schemeClr val="tx1"/>
                          </a:solidFill>
                          <a:effectLst/>
                          <a:latin typeface="Calibri" panose="020F0502020204030204" pitchFamily="34" charset="0"/>
                          <a:ea typeface="+mn-ea"/>
                          <a:cs typeface="Calibri" panose="020F0502020204030204" pitchFamily="34" charset="0"/>
                        </a:rPr>
                        <a:t> bugs</a:t>
                      </a:r>
                      <a:r>
                        <a:rPr lang="en-CA" sz="1500" kern="1200" dirty="0">
                          <a:solidFill>
                            <a:schemeClr val="tx1"/>
                          </a:solidFill>
                          <a:effectLst/>
                          <a:latin typeface="Calibri" panose="020F0502020204030204" pitchFamily="34" charset="0"/>
                          <a:ea typeface="+mn-ea"/>
                          <a:cs typeface="Calibri" panose="020F0502020204030204" pitchFamily="34" charset="0"/>
                        </a:rPr>
                        <a:t> </a:t>
                      </a:r>
                    </a:p>
                    <a:p>
                      <a:r>
                        <a:rPr lang="en-CA" sz="1500" kern="1200" dirty="0">
                          <a:solidFill>
                            <a:schemeClr val="tx1"/>
                          </a:solidFill>
                          <a:effectLst/>
                          <a:latin typeface="Calibri" panose="020F0502020204030204" pitchFamily="34" charset="0"/>
                          <a:ea typeface="+mn-ea"/>
                          <a:cs typeface="Calibri" panose="020F0502020204030204" pitchFamily="34" charset="0"/>
                        </a:rPr>
                        <a:t>(eg, </a:t>
                      </a:r>
                      <a:r>
                        <a:rPr lang="en-CA" sz="1500" i="1" kern="1200" dirty="0">
                          <a:solidFill>
                            <a:schemeClr val="tx1"/>
                          </a:solidFill>
                          <a:effectLst/>
                          <a:latin typeface="Calibri" panose="020F0502020204030204" pitchFamily="34" charset="0"/>
                          <a:ea typeface="+mn-ea"/>
                          <a:cs typeface="Calibri" panose="020F0502020204030204" pitchFamily="34" charset="0"/>
                        </a:rPr>
                        <a:t>Proteus mirabilis, </a:t>
                      </a:r>
                      <a:r>
                        <a:rPr lang="en-CA" sz="1500" b="1" i="1" kern="1200" dirty="0">
                          <a:solidFill>
                            <a:schemeClr val="tx1"/>
                          </a:solidFill>
                          <a:effectLst/>
                          <a:latin typeface="Calibri" panose="020F0502020204030204" pitchFamily="34" charset="0"/>
                          <a:ea typeface="+mn-ea"/>
                          <a:cs typeface="Calibri" panose="020F0502020204030204" pitchFamily="34" charset="0"/>
                        </a:rPr>
                        <a:t>Staphylococcus saprophyticus, </a:t>
                      </a:r>
                      <a:r>
                        <a:rPr lang="en-CA" sz="1500" i="1" kern="1200" dirty="0">
                          <a:solidFill>
                            <a:schemeClr val="tx1"/>
                          </a:solidFill>
                          <a:effectLst/>
                          <a:latin typeface="Calibri" panose="020F0502020204030204" pitchFamily="34" charset="0"/>
                          <a:ea typeface="+mn-ea"/>
                          <a:cs typeface="Calibri" panose="020F0502020204030204" pitchFamily="34" charset="0"/>
                        </a:rPr>
                        <a:t>Klebsiella</a:t>
                      </a:r>
                      <a:r>
                        <a:rPr lang="en-CA" sz="1500" kern="1200" dirty="0">
                          <a:solidFill>
                            <a:schemeClr val="tx1"/>
                          </a:solidFill>
                          <a:effectLst/>
                          <a:latin typeface="Calibri" panose="020F0502020204030204" pitchFamily="34" charset="0"/>
                          <a:ea typeface="+mn-ea"/>
                          <a:cs typeface="Calibri" panose="020F0502020204030204" pitchFamily="34" charset="0"/>
                        </a:rPr>
                        <a:t>) that hydrolyze urea to ammonia leading to </a:t>
                      </a:r>
                      <a:r>
                        <a:rPr lang="en-CA" sz="1500" b="1" kern="1200" dirty="0">
                          <a:solidFill>
                            <a:srgbClr val="FF0000"/>
                          </a:solidFill>
                          <a:effectLst/>
                          <a:latin typeface="Calibri" panose="020F0502020204030204" pitchFamily="34" charset="0"/>
                          <a:ea typeface="+mn-ea"/>
                          <a:cs typeface="Calibri" panose="020F0502020204030204" pitchFamily="34" charset="0"/>
                        </a:rPr>
                        <a:t>urine alkalinization</a:t>
                      </a:r>
                      <a:r>
                        <a:rPr lang="en-CA" sz="1500" kern="1200" dirty="0">
                          <a:solidFill>
                            <a:schemeClr val="tx1"/>
                          </a:solidFill>
                          <a:effectLst/>
                          <a:latin typeface="Calibri" panose="020F0502020204030204" pitchFamily="34" charset="0"/>
                          <a:ea typeface="+mn-ea"/>
                          <a:cs typeface="Calibri" panose="020F0502020204030204" pitchFamily="34" charset="0"/>
                        </a:rPr>
                        <a:t>. Commonly form </a:t>
                      </a:r>
                      <a:r>
                        <a:rPr lang="en-CA" sz="1500" b="1" kern="1200" dirty="0">
                          <a:solidFill>
                            <a:srgbClr val="FF0000"/>
                          </a:solidFill>
                          <a:effectLst/>
                          <a:latin typeface="Calibri" panose="020F0502020204030204" pitchFamily="34" charset="0"/>
                          <a:ea typeface="+mn-ea"/>
                          <a:cs typeface="Calibri" panose="020F0502020204030204" pitchFamily="34" charset="0"/>
                        </a:rPr>
                        <a:t>staghorn calculi. </a:t>
                      </a:r>
                      <a:endParaRPr lang="en-CA" sz="1500" b="1" dirty="0">
                        <a:solidFill>
                          <a:srgbClr val="FF0000"/>
                        </a:solidFill>
                        <a:latin typeface="Calibri" panose="020F0502020204030204" pitchFamily="34" charset="0"/>
                        <a:cs typeface="Calibri" panose="020F0502020204030204" pitchFamily="34" charset="0"/>
                      </a:endParaRPr>
                    </a:p>
                    <a:p>
                      <a:endParaRPr lang="en-CA" sz="1500" kern="1200" dirty="0">
                        <a:solidFill>
                          <a:schemeClr val="tx1"/>
                        </a:solidFill>
                        <a:effectLst/>
                        <a:latin typeface="Calibri" panose="020F0502020204030204" pitchFamily="34" charset="0"/>
                        <a:ea typeface="+mn-ea"/>
                        <a:cs typeface="Calibri" panose="020F0502020204030204" pitchFamily="34" charset="0"/>
                      </a:endParaRPr>
                    </a:p>
                    <a:p>
                      <a:r>
                        <a:rPr lang="en-CA" sz="1500" kern="1200" dirty="0">
                          <a:solidFill>
                            <a:schemeClr val="tx1"/>
                          </a:solidFill>
                          <a:effectLst/>
                          <a:latin typeface="Calibri" panose="020F0502020204030204" pitchFamily="34" charset="0"/>
                          <a:ea typeface="+mn-ea"/>
                          <a:cs typeface="Calibri" panose="020F0502020204030204" pitchFamily="34" charset="0"/>
                        </a:rPr>
                        <a:t>Treatment: eradication of underlying infection (to prevent recurrence), surgical removal of stone (due to size). </a:t>
                      </a:r>
                      <a:endParaRPr lang="en-CA"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3960051"/>
                  </a:ext>
                </a:extLst>
              </a:tr>
            </a:tbl>
          </a:graphicData>
        </a:graphic>
      </p:graphicFrame>
      <p:graphicFrame>
        <p:nvGraphicFramePr>
          <p:cNvPr id="4" name="Table 3">
            <a:extLst>
              <a:ext uri="{FF2B5EF4-FFF2-40B4-BE49-F238E27FC236}">
                <a16:creationId xmlns:a16="http://schemas.microsoft.com/office/drawing/2014/main" id="{63902D44-2AB3-5D27-367F-F052ED5F561B}"/>
              </a:ext>
            </a:extLst>
          </p:cNvPr>
          <p:cNvGraphicFramePr>
            <a:graphicFrameLocks noGrp="1"/>
          </p:cNvGraphicFramePr>
          <p:nvPr>
            <p:extLst>
              <p:ext uri="{D42A27DB-BD31-4B8C-83A1-F6EECF244321}">
                <p14:modId xmlns:p14="http://schemas.microsoft.com/office/powerpoint/2010/main" val="2907836014"/>
              </p:ext>
            </p:extLst>
          </p:nvPr>
        </p:nvGraphicFramePr>
        <p:xfrm>
          <a:off x="233734" y="5635872"/>
          <a:ext cx="11120068" cy="647641"/>
        </p:xfrm>
        <a:graphic>
          <a:graphicData uri="http://schemas.openxmlformats.org/drawingml/2006/table">
            <a:tbl>
              <a:tblPr firstRow="1" bandRow="1">
                <a:tableStyleId>{2D5ABB26-0587-4C30-8999-92F81FD0307C}</a:tableStyleId>
              </a:tblPr>
              <a:tblGrid>
                <a:gridCol w="1479373">
                  <a:extLst>
                    <a:ext uri="{9D8B030D-6E8A-4147-A177-3AD203B41FA5}">
                      <a16:colId xmlns:a16="http://schemas.microsoft.com/office/drawing/2014/main" val="3951566158"/>
                    </a:ext>
                  </a:extLst>
                </a:gridCol>
                <a:gridCol w="1554389">
                  <a:extLst>
                    <a:ext uri="{9D8B030D-6E8A-4147-A177-3AD203B41FA5}">
                      <a16:colId xmlns:a16="http://schemas.microsoft.com/office/drawing/2014/main" val="1444960544"/>
                    </a:ext>
                  </a:extLst>
                </a:gridCol>
                <a:gridCol w="1217030">
                  <a:extLst>
                    <a:ext uri="{9D8B030D-6E8A-4147-A177-3AD203B41FA5}">
                      <a16:colId xmlns:a16="http://schemas.microsoft.com/office/drawing/2014/main" val="130324421"/>
                    </a:ext>
                  </a:extLst>
                </a:gridCol>
                <a:gridCol w="1735765">
                  <a:extLst>
                    <a:ext uri="{9D8B030D-6E8A-4147-A177-3AD203B41FA5}">
                      <a16:colId xmlns:a16="http://schemas.microsoft.com/office/drawing/2014/main" val="3988612588"/>
                    </a:ext>
                  </a:extLst>
                </a:gridCol>
                <a:gridCol w="5133511">
                  <a:extLst>
                    <a:ext uri="{9D8B030D-6E8A-4147-A177-3AD203B41FA5}">
                      <a16:colId xmlns:a16="http://schemas.microsoft.com/office/drawing/2014/main" val="1928217193"/>
                    </a:ext>
                  </a:extLst>
                </a:gridCol>
              </a:tblGrid>
              <a:tr h="647641">
                <a:tc>
                  <a:txBody>
                    <a:bodyPr/>
                    <a:lstStyle/>
                    <a:p>
                      <a:r>
                        <a:rPr lang="en-US" sz="1500" b="1" dirty="0">
                          <a:latin typeface="Calibri" panose="020F0502020204030204" pitchFamily="34" charset="0"/>
                          <a:cs typeface="Calibri" panose="020F0502020204030204" pitchFamily="34" charset="0"/>
                        </a:rPr>
                        <a:t>Calcium Phosphate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1500" dirty="0">
                          <a:solidFill>
                            <a:schemeClr val="tx1"/>
                          </a:solidFill>
                          <a:latin typeface="Calibri" panose="020F0502020204030204" pitchFamily="34" charset="0"/>
                          <a:cs typeface="Calibri" panose="020F0502020204030204" pitchFamily="34" charset="0"/>
                        </a:rPr>
                        <a:t>↑ pH</a:t>
                      </a:r>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latin typeface="Calibri" panose="020F0502020204030204" pitchFamily="34" charset="0"/>
                          <a:cs typeface="Calibri" panose="020F0502020204030204" pitchFamily="34" charset="0"/>
                        </a:rPr>
                        <a:t>Radiopaque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Wedge-Shaped Prism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kern="1200" dirty="0">
                          <a:solidFill>
                            <a:schemeClr val="tx1"/>
                          </a:solidFill>
                          <a:effectLst/>
                          <a:latin typeface="Calibri" panose="020F0502020204030204" pitchFamily="34" charset="0"/>
                          <a:ea typeface="+mn-ea"/>
                          <a:cs typeface="Calibri" panose="020F0502020204030204" pitchFamily="34" charset="0"/>
                        </a:rPr>
                        <a:t>Treatment: low-sodium diet, thiazides. </a:t>
                      </a:r>
                      <a:endParaRPr lang="en-CA"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1285144"/>
                  </a:ext>
                </a:extLst>
              </a:tr>
            </a:tbl>
          </a:graphicData>
        </a:graphic>
      </p:graphicFrame>
      <p:pic>
        <p:nvPicPr>
          <p:cNvPr id="7" name="Picture 6">
            <a:extLst>
              <a:ext uri="{FF2B5EF4-FFF2-40B4-BE49-F238E27FC236}">
                <a16:creationId xmlns:a16="http://schemas.microsoft.com/office/drawing/2014/main" id="{F7EEEDF2-4922-B3D4-813F-21CDA035FFD9}"/>
              </a:ext>
            </a:extLst>
          </p:cNvPr>
          <p:cNvPicPr>
            <a:picLocks noChangeAspect="1"/>
          </p:cNvPicPr>
          <p:nvPr/>
        </p:nvPicPr>
        <p:blipFill>
          <a:blip r:embed="rId3"/>
          <a:stretch>
            <a:fillRect/>
          </a:stretch>
        </p:blipFill>
        <p:spPr>
          <a:xfrm>
            <a:off x="4615543" y="2338587"/>
            <a:ext cx="1477078" cy="1455671"/>
          </a:xfrm>
          <a:prstGeom prst="rect">
            <a:avLst/>
          </a:prstGeom>
        </p:spPr>
      </p:pic>
      <p:pic>
        <p:nvPicPr>
          <p:cNvPr id="11" name="Picture 10">
            <a:extLst>
              <a:ext uri="{FF2B5EF4-FFF2-40B4-BE49-F238E27FC236}">
                <a16:creationId xmlns:a16="http://schemas.microsoft.com/office/drawing/2014/main" id="{1A843A0D-F361-B813-0DF9-8EA30E984E89}"/>
              </a:ext>
            </a:extLst>
          </p:cNvPr>
          <p:cNvPicPr>
            <a:picLocks noChangeAspect="1"/>
          </p:cNvPicPr>
          <p:nvPr/>
        </p:nvPicPr>
        <p:blipFill>
          <a:blip r:embed="rId4"/>
          <a:stretch>
            <a:fillRect/>
          </a:stretch>
        </p:blipFill>
        <p:spPr>
          <a:xfrm>
            <a:off x="4709916" y="4201887"/>
            <a:ext cx="1288331" cy="1357703"/>
          </a:xfrm>
          <a:prstGeom prst="rect">
            <a:avLst/>
          </a:prstGeom>
        </p:spPr>
      </p:pic>
      <p:sp>
        <p:nvSpPr>
          <p:cNvPr id="8" name="TextBox 7">
            <a:extLst>
              <a:ext uri="{FF2B5EF4-FFF2-40B4-BE49-F238E27FC236}">
                <a16:creationId xmlns:a16="http://schemas.microsoft.com/office/drawing/2014/main" id="{4E88FC2F-DD0F-7F94-ADA7-8BE03ACFC9DB}"/>
              </a:ext>
            </a:extLst>
          </p:cNvPr>
          <p:cNvSpPr txBox="1"/>
          <p:nvPr/>
        </p:nvSpPr>
        <p:spPr>
          <a:xfrm>
            <a:off x="6244683" y="3030160"/>
            <a:ext cx="6222380" cy="369332"/>
          </a:xfrm>
          <a:prstGeom prst="rect">
            <a:avLst/>
          </a:prstGeom>
          <a:noFill/>
        </p:spPr>
        <p:txBody>
          <a:bodyPr wrap="square">
            <a:spAutoFit/>
          </a:bodyPr>
          <a:lstStyle/>
          <a:p>
            <a:r>
              <a:rPr lang="en-CA" sz="1800" b="1" kern="1200" dirty="0">
                <a:solidFill>
                  <a:srgbClr val="00B050"/>
                </a:solidFill>
                <a:effectLst/>
                <a:latin typeface="Calibri" panose="020F0502020204030204" pitchFamily="34" charset="0"/>
                <a:ea typeface="+mn-ea"/>
                <a:cs typeface="Calibri" panose="020F0502020204030204" pitchFamily="34" charset="0"/>
              </a:rPr>
              <a:t>How does Crohn’s disease result in stones?  </a:t>
            </a:r>
          </a:p>
        </p:txBody>
      </p:sp>
    </p:spTree>
    <p:extLst>
      <p:ext uri="{BB962C8B-B14F-4D97-AF65-F5344CB8AC3E}">
        <p14:creationId xmlns:p14="http://schemas.microsoft.com/office/powerpoint/2010/main" val="117030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15" name="Picture 14">
            <a:extLst>
              <a:ext uri="{FF2B5EF4-FFF2-40B4-BE49-F238E27FC236}">
                <a16:creationId xmlns:a16="http://schemas.microsoft.com/office/drawing/2014/main" id="{44D27DBE-049F-A5D3-C539-7C6A3EC1681C}"/>
              </a:ext>
            </a:extLst>
          </p:cNvPr>
          <p:cNvPicPr>
            <a:picLocks noChangeAspect="1"/>
          </p:cNvPicPr>
          <p:nvPr/>
        </p:nvPicPr>
        <p:blipFill>
          <a:blip r:embed="rId3"/>
          <a:stretch>
            <a:fillRect/>
          </a:stretch>
        </p:blipFill>
        <p:spPr>
          <a:xfrm>
            <a:off x="7774947" y="1615794"/>
            <a:ext cx="4417053" cy="3418697"/>
          </a:xfrm>
          <a:prstGeom prst="rect">
            <a:avLst/>
          </a:prstGeom>
        </p:spPr>
      </p:pic>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Nephrolithiasis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5" name="TextBox 4">
            <a:extLst>
              <a:ext uri="{FF2B5EF4-FFF2-40B4-BE49-F238E27FC236}">
                <a16:creationId xmlns:a16="http://schemas.microsoft.com/office/drawing/2014/main" id="{C004CCCB-7D4B-CE82-5EF7-462C69EDB7F6}"/>
              </a:ext>
            </a:extLst>
          </p:cNvPr>
          <p:cNvSpPr txBox="1"/>
          <p:nvPr/>
        </p:nvSpPr>
        <p:spPr>
          <a:xfrm>
            <a:off x="0" y="1117600"/>
            <a:ext cx="12185242" cy="584775"/>
          </a:xfrm>
          <a:prstGeom prst="rect">
            <a:avLst/>
          </a:prstGeom>
          <a:noFill/>
        </p:spPr>
        <p:txBody>
          <a:bodyPr wrap="square">
            <a:spAutoFit/>
          </a:bodyPr>
          <a:lstStyle/>
          <a:p>
            <a:endParaRPr lang="en-GB" sz="1600" dirty="0">
              <a:latin typeface="Calibri" panose="020F0502020204030204" pitchFamily="34" charset="0"/>
              <a:cs typeface="Calibri" panose="020F0502020204030204" pitchFamily="34" charset="0"/>
              <a:sym typeface="Wingdings" panose="05000000000000000000" pitchFamily="2" charset="2"/>
            </a:endParaRPr>
          </a:p>
          <a:p>
            <a:endParaRPr lang="en-GB" sz="1600" dirty="0">
              <a:latin typeface="Calibri" panose="020F0502020204030204" pitchFamily="34" charset="0"/>
              <a:cs typeface="Calibri" panose="020F0502020204030204" pitchFamily="34" charset="0"/>
              <a:sym typeface="Wingdings" panose="05000000000000000000" pitchFamily="2" charset="2"/>
            </a:endParaRPr>
          </a:p>
        </p:txBody>
      </p:sp>
      <p:sp>
        <p:nvSpPr>
          <p:cNvPr id="8" name="TextBox 7">
            <a:extLst>
              <a:ext uri="{FF2B5EF4-FFF2-40B4-BE49-F238E27FC236}">
                <a16:creationId xmlns:a16="http://schemas.microsoft.com/office/drawing/2014/main" id="{D29E9B5F-E236-D1A7-0569-CE4510A1745E}"/>
              </a:ext>
            </a:extLst>
          </p:cNvPr>
          <p:cNvSpPr txBox="1"/>
          <p:nvPr/>
        </p:nvSpPr>
        <p:spPr>
          <a:xfrm>
            <a:off x="195943" y="1230086"/>
            <a:ext cx="11789228" cy="2031325"/>
          </a:xfrm>
          <a:prstGeom prst="rect">
            <a:avLst/>
          </a:prstGeom>
          <a:noFill/>
        </p:spPr>
        <p:txBody>
          <a:bodyPr wrap="square">
            <a:spAutoFit/>
          </a:bodyPr>
          <a:lstStyle/>
          <a:p>
            <a:pPr marL="0" indent="0">
              <a:spcBef>
                <a:spcPts val="0"/>
              </a:spcBef>
              <a:spcAft>
                <a:spcPts val="0"/>
              </a:spcAft>
              <a:buNone/>
            </a:pPr>
            <a:r>
              <a:rPr lang="en-CA" sz="1800" b="1" dirty="0">
                <a:solidFill>
                  <a:srgbClr val="FF0000"/>
                </a:solidFill>
              </a:rPr>
              <a:t>Na</a:t>
            </a:r>
            <a:r>
              <a:rPr lang="en-CA" sz="1800" b="1" baseline="30000" dirty="0">
                <a:solidFill>
                  <a:srgbClr val="FF0000"/>
                </a:solidFill>
              </a:rPr>
              <a:t>+</a:t>
            </a:r>
            <a:r>
              <a:rPr lang="en-CA" sz="1800" b="1" dirty="0">
                <a:solidFill>
                  <a:srgbClr val="FF0000"/>
                </a:solidFill>
              </a:rPr>
              <a:t>/Cl</a:t>
            </a:r>
            <a:r>
              <a:rPr lang="en-CA" sz="1800" b="1" baseline="30000" dirty="0">
                <a:solidFill>
                  <a:srgbClr val="FF0000"/>
                </a:solidFill>
              </a:rPr>
              <a:t>-</a:t>
            </a:r>
            <a:r>
              <a:rPr lang="en-CA" sz="1800" dirty="0">
                <a:solidFill>
                  <a:srgbClr val="FF0000"/>
                </a:solidFill>
              </a:rPr>
              <a:t> </a:t>
            </a:r>
            <a:r>
              <a:rPr lang="en-CA" sz="1800" dirty="0">
                <a:solidFill>
                  <a:schemeClr val="tx1"/>
                </a:solidFill>
              </a:rPr>
              <a:t>cotransporter allows for the reabsorption of Na</a:t>
            </a:r>
            <a:r>
              <a:rPr lang="en-CA" sz="1800" baseline="30000" dirty="0">
                <a:solidFill>
                  <a:schemeClr val="tx1"/>
                </a:solidFill>
              </a:rPr>
              <a:t>+ </a:t>
            </a:r>
            <a:r>
              <a:rPr lang="en-CA" sz="1800" dirty="0">
                <a:solidFill>
                  <a:schemeClr val="tx1"/>
                </a:solidFill>
              </a:rPr>
              <a:t>and Cl</a:t>
            </a:r>
            <a:r>
              <a:rPr lang="en-CA" sz="1800" baseline="30000" dirty="0">
                <a:solidFill>
                  <a:schemeClr val="tx1"/>
                </a:solidFill>
              </a:rPr>
              <a:t>-</a:t>
            </a:r>
            <a:r>
              <a:rPr lang="en-CA" sz="1800" dirty="0">
                <a:solidFill>
                  <a:schemeClr val="tx1"/>
                </a:solidFill>
              </a:rPr>
              <a:t> into the tubular cells from the lumen.</a:t>
            </a:r>
          </a:p>
          <a:p>
            <a:pPr marL="0" indent="0">
              <a:spcBef>
                <a:spcPts val="0"/>
              </a:spcBef>
              <a:spcAft>
                <a:spcPts val="0"/>
              </a:spcAft>
              <a:buNone/>
            </a:pPr>
            <a:endParaRPr lang="en-CA" sz="1800" b="1" dirty="0">
              <a:solidFill>
                <a:schemeClr val="tx1"/>
              </a:solidFill>
            </a:endParaRPr>
          </a:p>
          <a:p>
            <a:pPr marL="0" indent="0">
              <a:spcBef>
                <a:spcPts val="0"/>
              </a:spcBef>
              <a:spcAft>
                <a:spcPts val="0"/>
              </a:spcAft>
              <a:buNone/>
            </a:pPr>
            <a:r>
              <a:rPr lang="en-CA" sz="1800" b="1" dirty="0">
                <a:solidFill>
                  <a:schemeClr val="tx1"/>
                </a:solidFill>
              </a:rPr>
              <a:t>Impermeable to H</a:t>
            </a:r>
            <a:r>
              <a:rPr lang="en-CA" sz="1800" b="1" baseline="-25000" dirty="0">
                <a:solidFill>
                  <a:schemeClr val="tx1"/>
                </a:solidFill>
              </a:rPr>
              <a:t>2</a:t>
            </a:r>
            <a:r>
              <a:rPr lang="en-CA" sz="1800" b="1" dirty="0">
                <a:solidFill>
                  <a:schemeClr val="tx1"/>
                </a:solidFill>
              </a:rPr>
              <a:t>O</a:t>
            </a:r>
            <a:r>
              <a:rPr lang="en-CA" sz="1800" dirty="0">
                <a:solidFill>
                  <a:schemeClr val="tx1"/>
                </a:solidFill>
              </a:rPr>
              <a:t>. Makes urine fully dilute (hypotonic). </a:t>
            </a:r>
          </a:p>
          <a:p>
            <a:pPr marL="0" indent="0">
              <a:spcBef>
                <a:spcPts val="0"/>
              </a:spcBef>
              <a:spcAft>
                <a:spcPts val="0"/>
              </a:spcAft>
              <a:buNone/>
            </a:pPr>
            <a:endParaRPr lang="en-CA" sz="1800" dirty="0"/>
          </a:p>
          <a:p>
            <a:pPr marL="0" indent="0">
              <a:spcBef>
                <a:spcPts val="0"/>
              </a:spcBef>
              <a:spcAft>
                <a:spcPts val="0"/>
              </a:spcAft>
              <a:buNone/>
            </a:pPr>
            <a:r>
              <a:rPr lang="en-CA" sz="1800" dirty="0">
                <a:solidFill>
                  <a:schemeClr val="tx1"/>
                </a:solidFill>
              </a:rPr>
              <a:t>Regulation:</a:t>
            </a:r>
          </a:p>
          <a:p>
            <a:pPr>
              <a:spcBef>
                <a:spcPts val="0"/>
              </a:spcBef>
              <a:buClr>
                <a:schemeClr val="tx1"/>
              </a:buClr>
            </a:pPr>
            <a:r>
              <a:rPr lang="en-CA" sz="1800" b="1" dirty="0">
                <a:solidFill>
                  <a:srgbClr val="FF0000"/>
                </a:solidFill>
              </a:rPr>
              <a:t>PTH</a:t>
            </a:r>
            <a:r>
              <a:rPr lang="en-CA" sz="1800" b="1" dirty="0"/>
              <a:t> </a:t>
            </a:r>
            <a:r>
              <a:rPr lang="en-CA" sz="1800" dirty="0">
                <a:solidFill>
                  <a:schemeClr val="tx1"/>
                </a:solidFill>
              </a:rPr>
              <a:t>upregulates the expression of Na</a:t>
            </a:r>
            <a:r>
              <a:rPr lang="en-CA" sz="1800" baseline="30000" dirty="0">
                <a:solidFill>
                  <a:schemeClr val="tx1"/>
                </a:solidFill>
              </a:rPr>
              <a:t>+</a:t>
            </a:r>
            <a:r>
              <a:rPr lang="en-CA" sz="1800" dirty="0">
                <a:solidFill>
                  <a:schemeClr val="tx1"/>
                </a:solidFill>
              </a:rPr>
              <a:t>/Ca</a:t>
            </a:r>
            <a:r>
              <a:rPr lang="en-CA" sz="1800" baseline="30000" dirty="0">
                <a:solidFill>
                  <a:schemeClr val="tx1"/>
                </a:solidFill>
              </a:rPr>
              <a:t>2+</a:t>
            </a:r>
            <a:r>
              <a:rPr lang="en-CA" sz="1800" dirty="0">
                <a:solidFill>
                  <a:schemeClr val="tx1"/>
                </a:solidFill>
              </a:rPr>
              <a:t> on basolateral membrane,</a:t>
            </a:r>
          </a:p>
          <a:p>
            <a:pPr>
              <a:spcBef>
                <a:spcPts val="0"/>
              </a:spcBef>
              <a:buClr>
                <a:schemeClr val="tx1"/>
              </a:buClr>
            </a:pPr>
            <a:r>
              <a:rPr lang="en-CA" sz="1800" dirty="0">
                <a:solidFill>
                  <a:schemeClr val="tx1"/>
                </a:solidFill>
              </a:rPr>
              <a:t>thereby </a:t>
            </a:r>
            <a:r>
              <a:rPr lang="x-none" sz="1800" b="1" dirty="0">
                <a:solidFill>
                  <a:schemeClr val="tx1"/>
                </a:solidFill>
              </a:rPr>
              <a:t>↑</a:t>
            </a:r>
            <a:r>
              <a:rPr lang="en-CA" sz="1800" b="1" dirty="0">
                <a:solidFill>
                  <a:schemeClr val="tx1"/>
                </a:solidFill>
              </a:rPr>
              <a:t> Ca</a:t>
            </a:r>
            <a:r>
              <a:rPr lang="en-CA" sz="1800" b="1" baseline="30000" dirty="0">
                <a:solidFill>
                  <a:schemeClr val="tx1"/>
                </a:solidFill>
              </a:rPr>
              <a:t>2+</a:t>
            </a:r>
            <a:r>
              <a:rPr lang="en-CA" sz="1800" b="1" dirty="0">
                <a:solidFill>
                  <a:schemeClr val="tx1"/>
                </a:solidFill>
              </a:rPr>
              <a:t> resorption</a:t>
            </a:r>
            <a:r>
              <a:rPr lang="en-CA" sz="1800" dirty="0">
                <a:solidFill>
                  <a:schemeClr val="tx1"/>
                </a:solidFill>
              </a:rPr>
              <a:t>.</a:t>
            </a:r>
          </a:p>
        </p:txBody>
      </p:sp>
      <p:sp>
        <p:nvSpPr>
          <p:cNvPr id="10" name="TextBox 9">
            <a:extLst>
              <a:ext uri="{FF2B5EF4-FFF2-40B4-BE49-F238E27FC236}">
                <a16:creationId xmlns:a16="http://schemas.microsoft.com/office/drawing/2014/main" id="{DC3984EB-2AB8-03ED-EA08-79D4F82F33F2}"/>
              </a:ext>
            </a:extLst>
          </p:cNvPr>
          <p:cNvSpPr txBox="1"/>
          <p:nvPr/>
        </p:nvSpPr>
        <p:spPr>
          <a:xfrm>
            <a:off x="195942" y="3438669"/>
            <a:ext cx="7434943" cy="369332"/>
          </a:xfrm>
          <a:prstGeom prst="rect">
            <a:avLst/>
          </a:prstGeom>
          <a:noFill/>
        </p:spPr>
        <p:txBody>
          <a:bodyPr wrap="square">
            <a:spAutoFit/>
          </a:bodyPr>
          <a:lstStyle/>
          <a:p>
            <a:r>
              <a:rPr lang="en-CA" sz="1800" b="1" dirty="0"/>
              <a:t>Medication: </a:t>
            </a:r>
            <a:r>
              <a:rPr lang="en-CA" sz="1800" dirty="0"/>
              <a:t>The DCT is the main site of action of </a:t>
            </a:r>
            <a:r>
              <a:rPr lang="en-CA" sz="1800" b="1" dirty="0">
                <a:solidFill>
                  <a:srgbClr val="FF0000"/>
                </a:solidFill>
              </a:rPr>
              <a:t>Thiazides. </a:t>
            </a:r>
          </a:p>
        </p:txBody>
      </p:sp>
      <p:sp>
        <p:nvSpPr>
          <p:cNvPr id="12" name="TextBox 11">
            <a:extLst>
              <a:ext uri="{FF2B5EF4-FFF2-40B4-BE49-F238E27FC236}">
                <a16:creationId xmlns:a16="http://schemas.microsoft.com/office/drawing/2014/main" id="{963A594A-212C-61F7-02FF-BD9F3FC9361B}"/>
              </a:ext>
            </a:extLst>
          </p:cNvPr>
          <p:cNvSpPr txBox="1"/>
          <p:nvPr/>
        </p:nvSpPr>
        <p:spPr>
          <a:xfrm>
            <a:off x="195941" y="4595987"/>
            <a:ext cx="9916888" cy="1477328"/>
          </a:xfrm>
          <a:prstGeom prst="rect">
            <a:avLst/>
          </a:prstGeom>
          <a:noFill/>
        </p:spPr>
        <p:txBody>
          <a:bodyPr wrap="square">
            <a:spAutoFit/>
          </a:bodyPr>
          <a:lstStyle/>
          <a:p>
            <a:pPr marL="285750" indent="-285750">
              <a:buFont typeface="Arial" panose="020B0604020202020204" pitchFamily="34" charset="0"/>
              <a:buChar char="•"/>
            </a:pPr>
            <a:r>
              <a:rPr lang="en-CA" sz="1800" b="1" dirty="0"/>
              <a:t>Decreased</a:t>
            </a:r>
            <a:r>
              <a:rPr lang="en-CA" sz="1800" dirty="0"/>
              <a:t> </a:t>
            </a:r>
            <a:r>
              <a:rPr lang="en-CA" sz="1800" b="1" dirty="0"/>
              <a:t>NaCl reabsorption </a:t>
            </a:r>
            <a:r>
              <a:rPr lang="en-CA" sz="1800" dirty="0"/>
              <a:t>leads to </a:t>
            </a:r>
            <a:r>
              <a:rPr lang="en-CA" dirty="0"/>
              <a:t>the diuretic effect.</a:t>
            </a:r>
          </a:p>
          <a:p>
            <a:pPr marL="285750" indent="-285750">
              <a:buFont typeface="Arial" panose="020B0604020202020204" pitchFamily="34" charset="0"/>
              <a:buChar char="•"/>
            </a:pPr>
            <a:r>
              <a:rPr lang="en-CA" dirty="0"/>
              <a:t>Simultaneously, there is </a:t>
            </a:r>
            <a:r>
              <a:rPr lang="en-CA" sz="1800" b="1" dirty="0"/>
              <a:t>decreased intracellular Na</a:t>
            </a:r>
            <a:r>
              <a:rPr lang="en-CA" sz="1800" b="1" baseline="30000" dirty="0"/>
              <a:t>+</a:t>
            </a:r>
            <a:r>
              <a:rPr lang="en-CA" sz="1800" b="1" dirty="0"/>
              <a:t> </a:t>
            </a:r>
            <a:r>
              <a:rPr lang="en-CA" sz="1800" dirty="0"/>
              <a:t>concentrations. </a:t>
            </a:r>
          </a:p>
          <a:p>
            <a:pPr marL="285750" indent="-285750">
              <a:buFont typeface="Arial" panose="020B0604020202020204" pitchFamily="34" charset="0"/>
              <a:buChar char="•"/>
            </a:pPr>
            <a:r>
              <a:rPr lang="en-CA" sz="1800" dirty="0"/>
              <a:t>This </a:t>
            </a:r>
            <a:r>
              <a:rPr lang="en-CA" sz="1800" b="1" dirty="0"/>
              <a:t>drives action of the Na</a:t>
            </a:r>
            <a:r>
              <a:rPr lang="en-CA" sz="1800" b="1" baseline="30000" dirty="0"/>
              <a:t>+</a:t>
            </a:r>
            <a:r>
              <a:rPr lang="en-CA" sz="1800" b="1" dirty="0"/>
              <a:t>/Ca</a:t>
            </a:r>
            <a:r>
              <a:rPr lang="en-CA" sz="1800" b="1" baseline="30000" dirty="0"/>
              <a:t>2+</a:t>
            </a:r>
            <a:r>
              <a:rPr lang="en-CA" sz="1800" b="1" dirty="0"/>
              <a:t> exchanger</a:t>
            </a:r>
            <a:r>
              <a:rPr lang="en-CA" sz="1800" dirty="0"/>
              <a:t> </a:t>
            </a:r>
            <a:r>
              <a:rPr lang="en-CA" dirty="0"/>
              <a:t>on</a:t>
            </a:r>
            <a:r>
              <a:rPr lang="en-CA" sz="1800" dirty="0"/>
              <a:t> the basolateral membrane. </a:t>
            </a:r>
          </a:p>
          <a:p>
            <a:pPr marL="285750" indent="-285750">
              <a:buFont typeface="Arial" panose="020B0604020202020204" pitchFamily="34" charset="0"/>
              <a:buChar char="•"/>
            </a:pPr>
            <a:r>
              <a:rPr lang="en-CA" sz="1800" dirty="0"/>
              <a:t>This </a:t>
            </a:r>
            <a:r>
              <a:rPr lang="en-CA" sz="1800" b="1" dirty="0"/>
              <a:t>increases Ca</a:t>
            </a:r>
            <a:r>
              <a:rPr lang="en-CA" sz="1800" b="1" baseline="30000" dirty="0"/>
              <a:t>2+</a:t>
            </a:r>
            <a:r>
              <a:rPr lang="en-CA" sz="1800" b="1" dirty="0"/>
              <a:t> reabsorption </a:t>
            </a:r>
            <a:r>
              <a:rPr lang="en-CA" sz="1800" dirty="0"/>
              <a:t>via the Ca</a:t>
            </a:r>
            <a:r>
              <a:rPr lang="en-CA" sz="1800" baseline="30000" dirty="0"/>
              <a:t>2+ </a:t>
            </a:r>
            <a:r>
              <a:rPr lang="en-CA" sz="1800" dirty="0"/>
              <a:t>channel on the apical membrane</a:t>
            </a:r>
          </a:p>
          <a:p>
            <a:pPr marL="285750" indent="-285750">
              <a:buFont typeface="Arial" panose="020B0604020202020204" pitchFamily="34" charset="0"/>
              <a:buChar char="•"/>
            </a:pPr>
            <a:r>
              <a:rPr lang="en-CA" dirty="0"/>
              <a:t>D</a:t>
            </a:r>
            <a:r>
              <a:rPr lang="en-CA" sz="1800" dirty="0"/>
              <a:t>ecreasing calcinuria and kidney stone formation. </a:t>
            </a:r>
          </a:p>
        </p:txBody>
      </p:sp>
      <p:sp>
        <p:nvSpPr>
          <p:cNvPr id="14" name="TextBox 13">
            <a:extLst>
              <a:ext uri="{FF2B5EF4-FFF2-40B4-BE49-F238E27FC236}">
                <a16:creationId xmlns:a16="http://schemas.microsoft.com/office/drawing/2014/main" id="{A9243042-8159-CE46-2A1E-F0D787A9A08A}"/>
              </a:ext>
            </a:extLst>
          </p:cNvPr>
          <p:cNvSpPr txBox="1"/>
          <p:nvPr/>
        </p:nvSpPr>
        <p:spPr>
          <a:xfrm>
            <a:off x="195942" y="4085228"/>
            <a:ext cx="6166756" cy="369332"/>
          </a:xfrm>
          <a:prstGeom prst="rect">
            <a:avLst/>
          </a:prstGeom>
          <a:noFill/>
        </p:spPr>
        <p:txBody>
          <a:bodyPr wrap="square">
            <a:spAutoFit/>
          </a:bodyPr>
          <a:lstStyle/>
          <a:p>
            <a:r>
              <a:rPr lang="en-CA" sz="1800" b="1" dirty="0">
                <a:solidFill>
                  <a:srgbClr val="00B050"/>
                </a:solidFill>
              </a:rPr>
              <a:t>How do thiazides help treat calcium stones?</a:t>
            </a:r>
          </a:p>
        </p:txBody>
      </p:sp>
    </p:spTree>
    <p:extLst>
      <p:ext uri="{BB962C8B-B14F-4D97-AF65-F5344CB8AC3E}">
        <p14:creationId xmlns:p14="http://schemas.microsoft.com/office/powerpoint/2010/main" val="50712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500"/>
                                        <p:tgtEl>
                                          <p:spTgt spid="12">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fade">
                                      <p:cBhvr>
                                        <p:cTn id="43" dur="500"/>
                                        <p:tgtEl>
                                          <p:spTgt spid="12">
                                            <p:txEl>
                                              <p:pRg st="2" end="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xEl>
                                              <p:pRg st="3" end="3"/>
                                            </p:txEl>
                                          </p:spTgt>
                                        </p:tgtEl>
                                        <p:attrNameLst>
                                          <p:attrName>style.visibility</p:attrName>
                                        </p:attrNameLst>
                                      </p:cBhvr>
                                      <p:to>
                                        <p:strVal val="visible"/>
                                      </p:to>
                                    </p:set>
                                    <p:animEffect transition="in" filter="fade">
                                      <p:cBhvr>
                                        <p:cTn id="46" dur="500"/>
                                        <p:tgtEl>
                                          <p:spTgt spid="12">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2">
                                            <p:txEl>
                                              <p:pRg st="4" end="4"/>
                                            </p:txEl>
                                          </p:spTgt>
                                        </p:tgtEl>
                                        <p:attrNameLst>
                                          <p:attrName>style.visibility</p:attrName>
                                        </p:attrNameLst>
                                      </p:cBhvr>
                                      <p:to>
                                        <p:strVal val="visible"/>
                                      </p:to>
                                    </p:set>
                                    <p:animEffect transition="in" filter="fade">
                                      <p:cBhvr>
                                        <p:cTn id="4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Nephrolithiasis</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5" name="TextBox 4">
            <a:extLst>
              <a:ext uri="{FF2B5EF4-FFF2-40B4-BE49-F238E27FC236}">
                <a16:creationId xmlns:a16="http://schemas.microsoft.com/office/drawing/2014/main" id="{C004CCCB-7D4B-CE82-5EF7-462C69EDB7F6}"/>
              </a:ext>
            </a:extLst>
          </p:cNvPr>
          <p:cNvSpPr txBox="1"/>
          <p:nvPr/>
        </p:nvSpPr>
        <p:spPr>
          <a:xfrm>
            <a:off x="0" y="1117600"/>
            <a:ext cx="12185242" cy="584775"/>
          </a:xfrm>
          <a:prstGeom prst="rect">
            <a:avLst/>
          </a:prstGeom>
          <a:noFill/>
        </p:spPr>
        <p:txBody>
          <a:bodyPr wrap="square">
            <a:spAutoFit/>
          </a:bodyPr>
          <a:lstStyle/>
          <a:p>
            <a:endParaRPr lang="en-GB" sz="1600" dirty="0">
              <a:latin typeface="Calibri" panose="020F0502020204030204" pitchFamily="34" charset="0"/>
              <a:cs typeface="Calibri" panose="020F0502020204030204" pitchFamily="34" charset="0"/>
              <a:sym typeface="Wingdings" panose="05000000000000000000" pitchFamily="2" charset="2"/>
            </a:endParaRPr>
          </a:p>
          <a:p>
            <a:endParaRPr lang="en-GB" sz="1600" dirty="0">
              <a:latin typeface="Calibri" panose="020F0502020204030204" pitchFamily="34" charset="0"/>
              <a:cs typeface="Calibri" panose="020F0502020204030204" pitchFamily="34" charset="0"/>
              <a:sym typeface="Wingdings" panose="05000000000000000000" pitchFamily="2" charset="2"/>
            </a:endParaRPr>
          </a:p>
        </p:txBody>
      </p:sp>
      <p:graphicFrame>
        <p:nvGraphicFramePr>
          <p:cNvPr id="2" name="Table 1">
            <a:extLst>
              <a:ext uri="{FF2B5EF4-FFF2-40B4-BE49-F238E27FC236}">
                <a16:creationId xmlns:a16="http://schemas.microsoft.com/office/drawing/2014/main" id="{5D9F6977-D342-16FF-3C92-709C4271D6F7}"/>
              </a:ext>
            </a:extLst>
          </p:cNvPr>
          <p:cNvGraphicFramePr>
            <a:graphicFrameLocks noGrp="1"/>
          </p:cNvGraphicFramePr>
          <p:nvPr>
            <p:extLst>
              <p:ext uri="{D42A27DB-BD31-4B8C-83A1-F6EECF244321}">
                <p14:modId xmlns:p14="http://schemas.microsoft.com/office/powerpoint/2010/main" val="2414783046"/>
              </p:ext>
            </p:extLst>
          </p:nvPr>
        </p:nvGraphicFramePr>
        <p:xfrm>
          <a:off x="-1" y="3486553"/>
          <a:ext cx="11930743" cy="2606040"/>
        </p:xfrm>
        <a:graphic>
          <a:graphicData uri="http://schemas.openxmlformats.org/drawingml/2006/table">
            <a:tbl>
              <a:tblPr firstRow="1" bandRow="1">
                <a:tableStyleId>{2D5ABB26-0587-4C30-8999-92F81FD0307C}</a:tableStyleId>
              </a:tblPr>
              <a:tblGrid>
                <a:gridCol w="1621972">
                  <a:extLst>
                    <a:ext uri="{9D8B030D-6E8A-4147-A177-3AD203B41FA5}">
                      <a16:colId xmlns:a16="http://schemas.microsoft.com/office/drawing/2014/main" val="1511567863"/>
                    </a:ext>
                  </a:extLst>
                </a:gridCol>
                <a:gridCol w="1393371">
                  <a:extLst>
                    <a:ext uri="{9D8B030D-6E8A-4147-A177-3AD203B41FA5}">
                      <a16:colId xmlns:a16="http://schemas.microsoft.com/office/drawing/2014/main" val="2731648310"/>
                    </a:ext>
                  </a:extLst>
                </a:gridCol>
                <a:gridCol w="1194757">
                  <a:extLst>
                    <a:ext uri="{9D8B030D-6E8A-4147-A177-3AD203B41FA5}">
                      <a16:colId xmlns:a16="http://schemas.microsoft.com/office/drawing/2014/main" val="1743691367"/>
                    </a:ext>
                  </a:extLst>
                </a:gridCol>
                <a:gridCol w="1875015">
                  <a:extLst>
                    <a:ext uri="{9D8B030D-6E8A-4147-A177-3AD203B41FA5}">
                      <a16:colId xmlns:a16="http://schemas.microsoft.com/office/drawing/2014/main" val="1393360864"/>
                    </a:ext>
                  </a:extLst>
                </a:gridCol>
                <a:gridCol w="5845628">
                  <a:extLst>
                    <a:ext uri="{9D8B030D-6E8A-4147-A177-3AD203B41FA5}">
                      <a16:colId xmlns:a16="http://schemas.microsoft.com/office/drawing/2014/main" val="2990668449"/>
                    </a:ext>
                  </a:extLst>
                </a:gridCol>
              </a:tblGrid>
              <a:tr h="296863">
                <a:tc>
                  <a:txBody>
                    <a:bodyPr/>
                    <a:lstStyle/>
                    <a:p>
                      <a:r>
                        <a:rPr lang="en-US" sz="1500" b="1" dirty="0">
                          <a:latin typeface="Calibri" panose="020F0502020204030204" pitchFamily="34" charset="0"/>
                          <a:cs typeface="Calibri" panose="020F0502020204030204" pitchFamily="34" charset="0"/>
                        </a:rPr>
                        <a:t>Cystine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solidFill>
                            <a:schemeClr val="tx1"/>
                          </a:solidFill>
                          <a:latin typeface="Calibri" panose="020F0502020204030204" pitchFamily="34" charset="0"/>
                          <a:cs typeface="Calibri" panose="020F0502020204030204" pitchFamily="34" charset="0"/>
                        </a:rPr>
                        <a:t>↓ pH</a:t>
                      </a:r>
                      <a:endParaRPr lang="en-US" sz="1500" b="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Radiopaque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solidFill>
                            <a:schemeClr val="tx1"/>
                          </a:solidFill>
                          <a:latin typeface="Calibri" panose="020F0502020204030204" pitchFamily="34" charset="0"/>
                          <a:cs typeface="Calibri" panose="020F0502020204030204" pitchFamily="34" charset="0"/>
                        </a:rPr>
                        <a:t>Hexagonal </a:t>
                      </a:r>
                      <a:r>
                        <a:rPr lang="en-CA" sz="1500" dirty="0">
                          <a:latin typeface="Calibri" panose="020F0502020204030204" pitchFamily="34" charset="0"/>
                          <a:cs typeface="Calibri" panose="020F0502020204030204" pitchFamily="34" charset="0"/>
                        </a:rPr>
                        <a:t>“</a:t>
                      </a:r>
                      <a:r>
                        <a:rPr lang="en-CA" sz="1500" b="1" dirty="0">
                          <a:latin typeface="Calibri" panose="020F0502020204030204" pitchFamily="34" charset="0"/>
                          <a:cs typeface="Calibri" panose="020F0502020204030204" pitchFamily="34" charset="0"/>
                        </a:rPr>
                        <a:t>SIX</a:t>
                      </a:r>
                      <a:r>
                        <a:rPr lang="en-CA" sz="1500" dirty="0">
                          <a:latin typeface="Calibri" panose="020F0502020204030204" pitchFamily="34" charset="0"/>
                          <a:cs typeface="Calibri" panose="020F0502020204030204" pitchFamily="34" charset="0"/>
                        </a:rPr>
                        <a:t>tine” stones have </a:t>
                      </a:r>
                      <a:r>
                        <a:rPr lang="en-CA" sz="1500" b="1" dirty="0">
                          <a:latin typeface="Calibri" panose="020F0502020204030204" pitchFamily="34" charset="0"/>
                          <a:cs typeface="Calibri" panose="020F0502020204030204" pitchFamily="34" charset="0"/>
                        </a:rPr>
                        <a:t>SIX </a:t>
                      </a:r>
                      <a:r>
                        <a:rPr lang="en-CA" sz="1500" dirty="0">
                          <a:latin typeface="Calibri" panose="020F0502020204030204" pitchFamily="34" charset="0"/>
                          <a:cs typeface="Calibri" panose="020F0502020204030204" pitchFamily="34" charset="0"/>
                        </a:rPr>
                        <a:t>sides</a:t>
                      </a:r>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1" indent="0">
                        <a:lnSpc>
                          <a:spcPct val="100000"/>
                        </a:lnSpc>
                        <a:spcBef>
                          <a:spcPts val="0"/>
                        </a:spcBef>
                        <a:spcAft>
                          <a:spcPts val="0"/>
                        </a:spcAft>
                        <a:buClrTx/>
                        <a:buNone/>
                        <a:defRPr/>
                      </a:pPr>
                      <a:r>
                        <a:rPr lang="en-CA" sz="1500" dirty="0">
                          <a:solidFill>
                            <a:schemeClr val="tx1"/>
                          </a:solidFill>
                          <a:latin typeface="Calibri" panose="020F0502020204030204" pitchFamily="34" charset="0"/>
                          <a:cs typeface="Calibri" panose="020F0502020204030204" pitchFamily="34" charset="0"/>
                        </a:rPr>
                        <a:t>Autosomal </a:t>
                      </a:r>
                      <a:r>
                        <a:rPr lang="en-CA" sz="1500" b="1" dirty="0">
                          <a:solidFill>
                            <a:srgbClr val="FF0000"/>
                          </a:solidFill>
                          <a:latin typeface="Calibri" panose="020F0502020204030204" pitchFamily="34" charset="0"/>
                          <a:cs typeface="Calibri" panose="020F0502020204030204" pitchFamily="34" charset="0"/>
                        </a:rPr>
                        <a:t>recessive</a:t>
                      </a:r>
                      <a:r>
                        <a:rPr lang="en-CA" sz="1500" dirty="0">
                          <a:solidFill>
                            <a:schemeClr val="tx1"/>
                          </a:solidFill>
                          <a:latin typeface="Calibri" panose="020F0502020204030204" pitchFamily="34" charset="0"/>
                          <a:cs typeface="Calibri" panose="020F0502020204030204" pitchFamily="34" charset="0"/>
                        </a:rPr>
                        <a:t> condition that leads to ↓ </a:t>
                      </a:r>
                      <a:r>
                        <a:rPr lang="en-CA" sz="1500" b="1" dirty="0">
                          <a:solidFill>
                            <a:srgbClr val="FF8AD8"/>
                          </a:solidFill>
                          <a:latin typeface="Calibri" panose="020F0502020204030204" pitchFamily="34" charset="0"/>
                          <a:cs typeface="Calibri" panose="020F0502020204030204" pitchFamily="34" charset="0"/>
                        </a:rPr>
                        <a:t>c</a:t>
                      </a:r>
                      <a:r>
                        <a:rPr lang="en-CA" sz="1500" dirty="0">
                          <a:solidFill>
                            <a:schemeClr val="tx1"/>
                          </a:solidFill>
                          <a:latin typeface="Calibri" panose="020F0502020204030204" pitchFamily="34" charset="0"/>
                          <a:cs typeface="Calibri" panose="020F0502020204030204" pitchFamily="34" charset="0"/>
                        </a:rPr>
                        <a:t>ystine, </a:t>
                      </a:r>
                      <a:r>
                        <a:rPr lang="en-CA" sz="1500" b="1" dirty="0">
                          <a:solidFill>
                            <a:srgbClr val="FF8AD8"/>
                          </a:solidFill>
                          <a:latin typeface="Calibri" panose="020F0502020204030204" pitchFamily="34" charset="0"/>
                          <a:cs typeface="Calibri" panose="020F0502020204030204" pitchFamily="34" charset="0"/>
                        </a:rPr>
                        <a:t>o</a:t>
                      </a:r>
                      <a:r>
                        <a:rPr lang="en-CA" sz="1500" dirty="0">
                          <a:solidFill>
                            <a:schemeClr val="tx1"/>
                          </a:solidFill>
                          <a:latin typeface="Calibri" panose="020F0502020204030204" pitchFamily="34" charset="0"/>
                          <a:cs typeface="Calibri" panose="020F0502020204030204" pitchFamily="34" charset="0"/>
                        </a:rPr>
                        <a:t>rnithine, </a:t>
                      </a:r>
                      <a:r>
                        <a:rPr lang="en-CA" sz="1500" b="1" dirty="0">
                          <a:solidFill>
                            <a:srgbClr val="FF8AD8"/>
                          </a:solidFill>
                          <a:latin typeface="Calibri" panose="020F0502020204030204" pitchFamily="34" charset="0"/>
                          <a:cs typeface="Calibri" panose="020F0502020204030204" pitchFamily="34" charset="0"/>
                        </a:rPr>
                        <a:t>l</a:t>
                      </a:r>
                      <a:r>
                        <a:rPr lang="en-CA" sz="1500" dirty="0">
                          <a:solidFill>
                            <a:schemeClr val="tx1"/>
                          </a:solidFill>
                          <a:latin typeface="Calibri" panose="020F0502020204030204" pitchFamily="34" charset="0"/>
                          <a:cs typeface="Calibri" panose="020F0502020204030204" pitchFamily="34" charset="0"/>
                        </a:rPr>
                        <a:t>ysine and </a:t>
                      </a:r>
                      <a:r>
                        <a:rPr lang="en-CA" sz="1500" b="1" dirty="0">
                          <a:solidFill>
                            <a:srgbClr val="FF8AD8"/>
                          </a:solidFill>
                          <a:latin typeface="Calibri" panose="020F0502020204030204" pitchFamily="34" charset="0"/>
                          <a:cs typeface="Calibri" panose="020F0502020204030204" pitchFamily="34" charset="0"/>
                        </a:rPr>
                        <a:t>a</a:t>
                      </a:r>
                      <a:r>
                        <a:rPr lang="en-CA" sz="1500" dirty="0">
                          <a:solidFill>
                            <a:schemeClr val="tx1"/>
                          </a:solidFill>
                          <a:latin typeface="Calibri" panose="020F0502020204030204" pitchFamily="34" charset="0"/>
                          <a:cs typeface="Calibri" panose="020F0502020204030204" pitchFamily="34" charset="0"/>
                        </a:rPr>
                        <a:t>rginine (</a:t>
                      </a:r>
                      <a:r>
                        <a:rPr lang="en-CA" sz="1500" b="1" dirty="0">
                          <a:solidFill>
                            <a:srgbClr val="FF8AD8"/>
                          </a:solidFill>
                          <a:latin typeface="Calibri" panose="020F0502020204030204" pitchFamily="34" charset="0"/>
                          <a:cs typeface="Calibri" panose="020F0502020204030204" pitchFamily="34" charset="0"/>
                        </a:rPr>
                        <a:t>COLA</a:t>
                      </a:r>
                      <a:r>
                        <a:rPr lang="en-CA" sz="1500" dirty="0">
                          <a:solidFill>
                            <a:schemeClr val="tx1"/>
                          </a:solidFill>
                          <a:latin typeface="Calibri" panose="020F0502020204030204" pitchFamily="34" charset="0"/>
                          <a:cs typeface="Calibri" panose="020F0502020204030204" pitchFamily="34" charset="0"/>
                        </a:rPr>
                        <a:t>) reabsorption. </a:t>
                      </a:r>
                      <a:r>
                        <a:rPr lang="en-CA" sz="1500" b="1" dirty="0">
                          <a:solidFill>
                            <a:srgbClr val="FF0000"/>
                          </a:solidFill>
                          <a:latin typeface="Calibri" panose="020F0502020204030204" pitchFamily="34" charset="0"/>
                          <a:cs typeface="Calibri" panose="020F0502020204030204" pitchFamily="34" charset="0"/>
                        </a:rPr>
                        <a:t>PCT transporter loses function</a:t>
                      </a:r>
                      <a:r>
                        <a:rPr lang="en-CA" sz="1500" dirty="0">
                          <a:solidFill>
                            <a:schemeClr val="tx1"/>
                          </a:solidFill>
                          <a:latin typeface="Calibri" panose="020F0502020204030204" pitchFamily="34" charset="0"/>
                          <a:cs typeface="Calibri" panose="020F0502020204030204" pitchFamily="34" charset="0"/>
                        </a:rPr>
                        <a:t>. Because cystine is </a:t>
                      </a:r>
                      <a:r>
                        <a:rPr lang="en-CA" sz="1500" b="1" dirty="0">
                          <a:solidFill>
                            <a:srgbClr val="FF0000"/>
                          </a:solidFill>
                          <a:latin typeface="Calibri" panose="020F0502020204030204" pitchFamily="34" charset="0"/>
                          <a:cs typeface="Calibri" panose="020F0502020204030204" pitchFamily="34" charset="0"/>
                        </a:rPr>
                        <a:t>poorly water soluble</a:t>
                      </a:r>
                      <a:r>
                        <a:rPr lang="en-CA" sz="1500" dirty="0">
                          <a:solidFill>
                            <a:schemeClr val="tx1"/>
                          </a:solidFill>
                          <a:latin typeface="Calibri" panose="020F0502020204030204" pitchFamily="34" charset="0"/>
                          <a:cs typeface="Calibri" panose="020F0502020204030204" pitchFamily="34" charset="0"/>
                        </a:rPr>
                        <a:t>, it precipitates in the urine. Usually begins in childhood. Can form </a:t>
                      </a:r>
                      <a:r>
                        <a:rPr lang="en-CA" sz="1500" b="1" dirty="0">
                          <a:solidFill>
                            <a:schemeClr val="tx1"/>
                          </a:solidFill>
                          <a:latin typeface="Calibri" panose="020F0502020204030204" pitchFamily="34" charset="0"/>
                          <a:cs typeface="Calibri" panose="020F0502020204030204" pitchFamily="34" charset="0"/>
                        </a:rPr>
                        <a:t>staghorn calculi</a:t>
                      </a:r>
                      <a:r>
                        <a:rPr lang="en-CA" sz="1500" dirty="0">
                          <a:solidFill>
                            <a:schemeClr val="tx1"/>
                          </a:solidFill>
                          <a:latin typeface="Calibri" panose="020F0502020204030204" pitchFamily="34" charset="0"/>
                          <a:cs typeface="Calibri" panose="020F0502020204030204" pitchFamily="34" charset="0"/>
                        </a:rPr>
                        <a:t>. </a:t>
                      </a:r>
                    </a:p>
                    <a:p>
                      <a:pPr marL="0" lvl="1" indent="0">
                        <a:lnSpc>
                          <a:spcPct val="100000"/>
                        </a:lnSpc>
                        <a:spcBef>
                          <a:spcPts val="0"/>
                        </a:spcBef>
                        <a:spcAft>
                          <a:spcPts val="0"/>
                        </a:spcAft>
                        <a:buClrTx/>
                        <a:buNone/>
                        <a:defRPr/>
                      </a:pPr>
                      <a:endParaRPr lang="en-CA" sz="1500" dirty="0">
                        <a:solidFill>
                          <a:schemeClr val="tx1"/>
                        </a:solidFill>
                        <a:latin typeface="Calibri" panose="020F0502020204030204" pitchFamily="34" charset="0"/>
                        <a:cs typeface="Calibri" panose="020F0502020204030204" pitchFamily="34" charset="0"/>
                      </a:endParaRPr>
                    </a:p>
                    <a:p>
                      <a:pPr marL="0" lvl="1" indent="0">
                        <a:lnSpc>
                          <a:spcPct val="100000"/>
                        </a:lnSpc>
                        <a:spcBef>
                          <a:spcPts val="0"/>
                        </a:spcBef>
                        <a:spcAft>
                          <a:spcPts val="0"/>
                        </a:spcAft>
                        <a:buClrTx/>
                        <a:buNone/>
                        <a:defRPr/>
                      </a:pPr>
                      <a:r>
                        <a:rPr lang="en-CA" sz="1500" dirty="0">
                          <a:solidFill>
                            <a:schemeClr val="tx1"/>
                          </a:solidFill>
                          <a:latin typeface="Calibri" panose="020F0502020204030204" pitchFamily="34" charset="0"/>
                          <a:cs typeface="Calibri" panose="020F0502020204030204" pitchFamily="34" charset="0"/>
                        </a:rPr>
                        <a:t>Sodium cyanide nitroprusside test +</a:t>
                      </a:r>
                    </a:p>
                    <a:p>
                      <a:pPr marL="0" lvl="1" indent="0">
                        <a:lnSpc>
                          <a:spcPct val="100000"/>
                        </a:lnSpc>
                        <a:spcBef>
                          <a:spcPts val="0"/>
                        </a:spcBef>
                        <a:spcAft>
                          <a:spcPts val="0"/>
                        </a:spcAft>
                        <a:buClrTx/>
                        <a:buNone/>
                        <a:defRPr/>
                      </a:pPr>
                      <a:endParaRPr lang="en-CA" sz="1500" dirty="0">
                        <a:solidFill>
                          <a:schemeClr val="tx1"/>
                        </a:solidFill>
                        <a:latin typeface="Calibri" panose="020F0502020204030204" pitchFamily="34" charset="0"/>
                        <a:cs typeface="Calibri" panose="020F0502020204030204" pitchFamily="34" charset="0"/>
                      </a:endParaRPr>
                    </a:p>
                    <a:p>
                      <a:pPr marL="0" lvl="1" indent="0">
                        <a:lnSpc>
                          <a:spcPct val="100000"/>
                        </a:lnSpc>
                        <a:spcBef>
                          <a:spcPts val="0"/>
                        </a:spcBef>
                        <a:spcAft>
                          <a:spcPts val="0"/>
                        </a:spcAft>
                        <a:buClrTx/>
                        <a:buNone/>
                        <a:defRPr/>
                      </a:pPr>
                      <a:r>
                        <a:rPr lang="en-CA" sz="1500" dirty="0">
                          <a:solidFill>
                            <a:schemeClr val="tx1"/>
                          </a:solidFill>
                          <a:latin typeface="Calibri" panose="020F0502020204030204" pitchFamily="34" charset="0"/>
                          <a:cs typeface="Calibri" panose="020F0502020204030204" pitchFamily="34" charset="0"/>
                        </a:rPr>
                        <a:t>Treatment: low Na</a:t>
                      </a:r>
                      <a:r>
                        <a:rPr lang="en-CA" sz="1500" baseline="30000" dirty="0">
                          <a:solidFill>
                            <a:schemeClr val="tx1"/>
                          </a:solidFill>
                          <a:latin typeface="Calibri" panose="020F0502020204030204" pitchFamily="34" charset="0"/>
                          <a:cs typeface="Calibri" panose="020F0502020204030204" pitchFamily="34" charset="0"/>
                        </a:rPr>
                        <a:t>+</a:t>
                      </a:r>
                      <a:r>
                        <a:rPr lang="en-CA" sz="1500" dirty="0">
                          <a:solidFill>
                            <a:schemeClr val="tx1"/>
                          </a:solidFill>
                          <a:latin typeface="Calibri" panose="020F0502020204030204" pitchFamily="34" charset="0"/>
                          <a:cs typeface="Calibri" panose="020F0502020204030204" pitchFamily="34" charset="0"/>
                        </a:rPr>
                        <a:t> diet, alkalinization of urine, chelating agents if refractory. </a:t>
                      </a:r>
                    </a:p>
                    <a:p>
                      <a:pPr marL="0" lvl="1" indent="0">
                        <a:lnSpc>
                          <a:spcPct val="100000"/>
                        </a:lnSpc>
                        <a:spcBef>
                          <a:spcPts val="0"/>
                        </a:spcBef>
                        <a:spcAft>
                          <a:spcPts val="0"/>
                        </a:spcAft>
                        <a:buClrTx/>
                        <a:buNone/>
                        <a:defRPr/>
                      </a:pPr>
                      <a:endParaRPr lang="en-CA" sz="1500" b="1" dirty="0">
                        <a:solidFill>
                          <a:schemeClr val="tx1"/>
                        </a:solidFill>
                        <a:latin typeface="Calibri" panose="020F0502020204030204" pitchFamily="34" charset="0"/>
                        <a:cs typeface="Calibri" panose="020F0502020204030204" pitchFamily="34" charset="0"/>
                      </a:endParaRPr>
                    </a:p>
                    <a:p>
                      <a:pPr marL="0" lvl="1" indent="0">
                        <a:lnSpc>
                          <a:spcPct val="100000"/>
                        </a:lnSpc>
                        <a:spcBef>
                          <a:spcPts val="0"/>
                        </a:spcBef>
                        <a:spcAft>
                          <a:spcPts val="0"/>
                        </a:spcAft>
                        <a:buClrTx/>
                        <a:buNone/>
                        <a:defRPr/>
                      </a:pPr>
                      <a:endParaRPr lang="en-CA" sz="1500" b="1"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283793"/>
                  </a:ext>
                </a:extLst>
              </a:tr>
            </a:tbl>
          </a:graphicData>
        </a:graphic>
      </p:graphicFrame>
      <p:graphicFrame>
        <p:nvGraphicFramePr>
          <p:cNvPr id="3" name="Table 2">
            <a:extLst>
              <a:ext uri="{FF2B5EF4-FFF2-40B4-BE49-F238E27FC236}">
                <a16:creationId xmlns:a16="http://schemas.microsoft.com/office/drawing/2014/main" id="{8E113050-AE2C-D80D-F0F1-EF261575B9FA}"/>
              </a:ext>
            </a:extLst>
          </p:cNvPr>
          <p:cNvGraphicFramePr>
            <a:graphicFrameLocks noGrp="1"/>
          </p:cNvGraphicFramePr>
          <p:nvPr>
            <p:extLst>
              <p:ext uri="{D42A27DB-BD31-4B8C-83A1-F6EECF244321}">
                <p14:modId xmlns:p14="http://schemas.microsoft.com/office/powerpoint/2010/main" val="2644009721"/>
              </p:ext>
            </p:extLst>
          </p:nvPr>
        </p:nvGraphicFramePr>
        <p:xfrm>
          <a:off x="-1" y="1188720"/>
          <a:ext cx="11930743" cy="2240280"/>
        </p:xfrm>
        <a:graphic>
          <a:graphicData uri="http://schemas.openxmlformats.org/drawingml/2006/table">
            <a:tbl>
              <a:tblPr firstRow="1" bandRow="1">
                <a:tableStyleId>{5940675A-B579-460E-94D1-54222C63F5DA}</a:tableStyleId>
              </a:tblPr>
              <a:tblGrid>
                <a:gridCol w="1624370">
                  <a:extLst>
                    <a:ext uri="{9D8B030D-6E8A-4147-A177-3AD203B41FA5}">
                      <a16:colId xmlns:a16="http://schemas.microsoft.com/office/drawing/2014/main" val="420869523"/>
                    </a:ext>
                  </a:extLst>
                </a:gridCol>
                <a:gridCol w="1393964">
                  <a:extLst>
                    <a:ext uri="{9D8B030D-6E8A-4147-A177-3AD203B41FA5}">
                      <a16:colId xmlns:a16="http://schemas.microsoft.com/office/drawing/2014/main" val="4262709986"/>
                    </a:ext>
                  </a:extLst>
                </a:gridCol>
                <a:gridCol w="1440044">
                  <a:extLst>
                    <a:ext uri="{9D8B030D-6E8A-4147-A177-3AD203B41FA5}">
                      <a16:colId xmlns:a16="http://schemas.microsoft.com/office/drawing/2014/main" val="2700214331"/>
                    </a:ext>
                  </a:extLst>
                </a:gridCol>
                <a:gridCol w="1634865">
                  <a:extLst>
                    <a:ext uri="{9D8B030D-6E8A-4147-A177-3AD203B41FA5}">
                      <a16:colId xmlns:a16="http://schemas.microsoft.com/office/drawing/2014/main" val="3575672939"/>
                    </a:ext>
                  </a:extLst>
                </a:gridCol>
                <a:gridCol w="5837500">
                  <a:extLst>
                    <a:ext uri="{9D8B030D-6E8A-4147-A177-3AD203B41FA5}">
                      <a16:colId xmlns:a16="http://schemas.microsoft.com/office/drawing/2014/main" val="737971769"/>
                    </a:ext>
                  </a:extLst>
                </a:gridCol>
              </a:tblGrid>
              <a:tr h="126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Calibri" panose="020F0502020204030204" pitchFamily="34" charset="0"/>
                          <a:cs typeface="Calibri" panose="020F0502020204030204" pitchFamily="34" charset="0"/>
                        </a:rPr>
                        <a:t>COMPOSITION</a:t>
                      </a:r>
                    </a:p>
                  </a:txBody>
                  <a:tcPr/>
                </a:tc>
                <a:tc>
                  <a:txBody>
                    <a:bodyPr/>
                    <a:lstStyle/>
                    <a:p>
                      <a:r>
                        <a:rPr lang="en-US" sz="1500" b="1" dirty="0">
                          <a:latin typeface="Calibri" panose="020F0502020204030204" pitchFamily="34" charset="0"/>
                          <a:cs typeface="Calibri" panose="020F0502020204030204" pitchFamily="34" charset="0"/>
                        </a:rPr>
                        <a:t>PRECIPITATES WITH</a:t>
                      </a:r>
                    </a:p>
                  </a:txBody>
                  <a:tcPr/>
                </a:tc>
                <a:tc>
                  <a:txBody>
                    <a:bodyPr/>
                    <a:lstStyle/>
                    <a:p>
                      <a:r>
                        <a:rPr lang="en-US" sz="1500" b="1" dirty="0">
                          <a:latin typeface="Calibri" panose="020F0502020204030204" pitchFamily="34" charset="0"/>
                          <a:cs typeface="Calibri" panose="020F0502020204030204" pitchFamily="34" charset="0"/>
                        </a:rPr>
                        <a:t>RADIOLOGY</a:t>
                      </a:r>
                    </a:p>
                  </a:txBody>
                  <a:tcPr/>
                </a:tc>
                <a:tc>
                  <a:txBody>
                    <a:bodyPr/>
                    <a:lstStyle/>
                    <a:p>
                      <a:r>
                        <a:rPr lang="en-US" sz="1500" b="1" dirty="0">
                          <a:latin typeface="Calibri" panose="020F0502020204030204" pitchFamily="34" charset="0"/>
                          <a:cs typeface="Calibri" panose="020F0502020204030204" pitchFamily="34" charset="0"/>
                        </a:rPr>
                        <a:t>URINE CRYSTAL SHAPE</a:t>
                      </a:r>
                    </a:p>
                  </a:txBody>
                  <a:tcPr/>
                </a:tc>
                <a:tc>
                  <a:txBody>
                    <a:bodyPr/>
                    <a:lstStyle/>
                    <a:p>
                      <a:r>
                        <a:rPr lang="en-US" sz="1500" b="1" dirty="0">
                          <a:latin typeface="Calibri" panose="020F0502020204030204" pitchFamily="34" charset="0"/>
                          <a:cs typeface="Calibri" panose="020F0502020204030204" pitchFamily="34" charset="0"/>
                        </a:rPr>
                        <a:t>NOTES</a:t>
                      </a:r>
                    </a:p>
                  </a:txBody>
                  <a:tcPr/>
                </a:tc>
                <a:extLst>
                  <a:ext uri="{0D108BD9-81ED-4DB2-BD59-A6C34878D82A}">
                    <a16:rowId xmlns:a16="http://schemas.microsoft.com/office/drawing/2014/main" val="929561179"/>
                  </a:ext>
                </a:extLst>
              </a:tr>
              <a:tr h="632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atin typeface="Calibri" panose="020F0502020204030204" pitchFamily="34" charset="0"/>
                          <a:cs typeface="Calibri" panose="020F0502020204030204" pitchFamily="34" charset="0"/>
                        </a:rPr>
                        <a:t>U</a:t>
                      </a:r>
                      <a:r>
                        <a:rPr lang="en-US" sz="1500" b="1" dirty="0">
                          <a:latin typeface="Calibri" panose="020F0502020204030204" pitchFamily="34" charset="0"/>
                          <a:cs typeface="Calibri" panose="020F0502020204030204" pitchFamily="34" charset="0"/>
                        </a:rPr>
                        <a:t>ric Acid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solidFill>
                            <a:schemeClr val="tx1"/>
                          </a:solidFill>
                          <a:latin typeface="Calibri" panose="020F0502020204030204" pitchFamily="34" charset="0"/>
                          <a:cs typeface="Calibri" panose="020F0502020204030204" pitchFamily="34" charset="0"/>
                        </a:rPr>
                        <a:t>↓ pH</a:t>
                      </a:r>
                      <a:endParaRPr lang="en-US" sz="1500" b="0" dirty="0">
                        <a:latin typeface="Calibri" panose="020F0502020204030204" pitchFamily="34" charset="0"/>
                        <a:cs typeface="Calibri" panose="020F0502020204030204" pitchFamily="34" charset="0"/>
                      </a:endParaRPr>
                    </a:p>
                    <a:p>
                      <a:endParaRPr lang="en-US" sz="1500" b="0" dirty="0">
                        <a:latin typeface="Calibri" panose="020F0502020204030204" pitchFamily="34" charset="0"/>
                        <a:cs typeface="Calibri" panose="020F0502020204030204" pitchFamily="34" charset="0"/>
                      </a:endParaRPr>
                    </a:p>
                  </a:txBody>
                  <a:tcPr/>
                </a:tc>
                <a:tc>
                  <a:txBody>
                    <a:bodyPr/>
                    <a:lstStyle/>
                    <a:p>
                      <a:r>
                        <a:rPr lang="en-US" sz="1800" b="1" dirty="0">
                          <a:solidFill>
                            <a:srgbClr val="FF0000"/>
                          </a:solidFill>
                          <a:latin typeface="Calibri" panose="020F0502020204030204" pitchFamily="34" charset="0"/>
                          <a:cs typeface="Calibri" panose="020F0502020204030204" pitchFamily="34" charset="0"/>
                        </a:rPr>
                        <a:t>Radiol</a:t>
                      </a:r>
                      <a:r>
                        <a:rPr lang="en-US" sz="3200" b="1" dirty="0">
                          <a:solidFill>
                            <a:schemeClr val="tx1"/>
                          </a:solidFill>
                          <a:latin typeface="Calibri" panose="020F0502020204030204" pitchFamily="34" charset="0"/>
                          <a:cs typeface="Calibri" panose="020F0502020204030204" pitchFamily="34" charset="0"/>
                        </a:rPr>
                        <a:t>u</a:t>
                      </a:r>
                      <a:r>
                        <a:rPr lang="en-US" sz="1800" b="1" dirty="0">
                          <a:solidFill>
                            <a:srgbClr val="FF0000"/>
                          </a:solidFill>
                          <a:latin typeface="Calibri" panose="020F0502020204030204" pitchFamily="34" charset="0"/>
                          <a:cs typeface="Calibri" panose="020F0502020204030204" pitchFamily="34" charset="0"/>
                        </a:rPr>
                        <a:t>cent</a:t>
                      </a:r>
                    </a:p>
                  </a:txBody>
                  <a:tcPr/>
                </a:tc>
                <a:tc>
                  <a:txBody>
                    <a:bodyPr/>
                    <a:lstStyle/>
                    <a:p>
                      <a:r>
                        <a:rPr lang="en-CA" sz="1500" dirty="0">
                          <a:solidFill>
                            <a:schemeClr val="tx1"/>
                          </a:solidFill>
                          <a:latin typeface="Calibri" panose="020F0502020204030204" pitchFamily="34" charset="0"/>
                          <a:cs typeface="Calibri" panose="020F0502020204030204" pitchFamily="34" charset="0"/>
                        </a:rPr>
                        <a:t>Rhomboid or Rosettes</a:t>
                      </a:r>
                      <a:endParaRPr lang="en-US" sz="1500" b="0" dirty="0">
                        <a:latin typeface="Calibri" panose="020F0502020204030204" pitchFamily="34" charset="0"/>
                        <a:cs typeface="Calibri" panose="020F0502020204030204" pitchFamily="34" charset="0"/>
                      </a:endParaRPr>
                    </a:p>
                    <a:p>
                      <a:endParaRPr lang="en-US" sz="1500" b="0" dirty="0">
                        <a:latin typeface="Calibri" panose="020F0502020204030204" pitchFamily="34" charset="0"/>
                        <a:cs typeface="Calibri" panose="020F0502020204030204" pitchFamily="34" charset="0"/>
                      </a:endParaRPr>
                    </a:p>
                    <a:p>
                      <a:endParaRPr lang="en-US" sz="1500" b="0" dirty="0">
                        <a:latin typeface="Calibri" panose="020F0502020204030204" pitchFamily="34" charset="0"/>
                        <a:cs typeface="Calibri" panose="020F0502020204030204" pitchFamily="34" charset="0"/>
                      </a:endParaRPr>
                    </a:p>
                    <a:p>
                      <a:endParaRPr lang="en-US" sz="1500" b="0" dirty="0">
                        <a:latin typeface="Calibri" panose="020F0502020204030204" pitchFamily="34" charset="0"/>
                        <a:cs typeface="Calibri" panose="020F0502020204030204" pitchFamily="34" charset="0"/>
                      </a:endParaRPr>
                    </a:p>
                    <a:p>
                      <a:endParaRPr lang="en-US" sz="1500" b="0" dirty="0">
                        <a:latin typeface="Calibri" panose="020F0502020204030204" pitchFamily="34" charset="0"/>
                        <a:cs typeface="Calibri" panose="020F0502020204030204" pitchFamily="34" charset="0"/>
                      </a:endParaRPr>
                    </a:p>
                  </a:txBody>
                  <a:tcPr/>
                </a:tc>
                <a:tc>
                  <a:txBody>
                    <a:bodyPr/>
                    <a:lstStyle/>
                    <a:p>
                      <a:r>
                        <a:rPr lang="en-CA" sz="1500" dirty="0">
                          <a:solidFill>
                            <a:schemeClr val="tx1"/>
                          </a:solidFill>
                          <a:latin typeface="Calibri" panose="020F0502020204030204" pitchFamily="34" charset="0"/>
                          <a:cs typeface="Calibri" panose="020F0502020204030204" pitchFamily="34" charset="0"/>
                        </a:rPr>
                        <a:t>Strong association with </a:t>
                      </a:r>
                      <a:r>
                        <a:rPr lang="en-CA" sz="1500" b="1" dirty="0">
                          <a:solidFill>
                            <a:srgbClr val="FF0000"/>
                          </a:solidFill>
                          <a:latin typeface="Calibri" panose="020F0502020204030204" pitchFamily="34" charset="0"/>
                          <a:cs typeface="Calibri" panose="020F0502020204030204" pitchFamily="34" charset="0"/>
                        </a:rPr>
                        <a:t>hyperuricemia</a:t>
                      </a:r>
                      <a:r>
                        <a:rPr lang="en-CA" sz="1500" dirty="0">
                          <a:solidFill>
                            <a:schemeClr val="tx1"/>
                          </a:solidFill>
                          <a:latin typeface="Calibri" panose="020F0502020204030204" pitchFamily="34" charset="0"/>
                          <a:cs typeface="Calibri" panose="020F0502020204030204" pitchFamily="34" charset="0"/>
                        </a:rPr>
                        <a:t> (eg, gout). Often seen in diseases with </a:t>
                      </a:r>
                      <a:r>
                        <a:rPr lang="en-CA" sz="1500" b="1" dirty="0">
                          <a:solidFill>
                            <a:schemeClr val="tx1"/>
                          </a:solidFill>
                          <a:latin typeface="Calibri" panose="020F0502020204030204" pitchFamily="34" charset="0"/>
                          <a:cs typeface="Calibri" panose="020F0502020204030204" pitchFamily="34" charset="0"/>
                        </a:rPr>
                        <a:t>↑ cell turnover </a:t>
                      </a:r>
                      <a:r>
                        <a:rPr lang="en-CA" sz="1500" dirty="0">
                          <a:solidFill>
                            <a:schemeClr val="tx1"/>
                          </a:solidFill>
                          <a:latin typeface="Calibri" panose="020F0502020204030204" pitchFamily="34" charset="0"/>
                          <a:cs typeface="Calibri" panose="020F0502020204030204" pitchFamily="34" charset="0"/>
                        </a:rPr>
                        <a:t>(eg, leukemia or myeloproliferative disorders). </a:t>
                      </a:r>
                    </a:p>
                    <a:p>
                      <a:endParaRPr lang="en-CA" sz="1500" dirty="0">
                        <a:solidFill>
                          <a:schemeClr val="tx1"/>
                        </a:solidFill>
                        <a:latin typeface="Calibri" panose="020F0502020204030204" pitchFamily="34" charset="0"/>
                        <a:cs typeface="Calibri" panose="020F0502020204030204" pitchFamily="34" charset="0"/>
                      </a:endParaRPr>
                    </a:p>
                    <a:p>
                      <a:r>
                        <a:rPr lang="en-CA" sz="1500" dirty="0">
                          <a:solidFill>
                            <a:schemeClr val="tx1"/>
                          </a:solidFill>
                          <a:latin typeface="Calibri" panose="020F0502020204030204" pitchFamily="34" charset="0"/>
                          <a:cs typeface="Calibri" panose="020F0502020204030204" pitchFamily="34" charset="0"/>
                        </a:rPr>
                        <a:t>RFs: include hot, arid climates, low urine volume and acidic pH.</a:t>
                      </a:r>
                    </a:p>
                    <a:p>
                      <a:r>
                        <a:rPr lang="en-CA" sz="1500" dirty="0">
                          <a:solidFill>
                            <a:schemeClr val="tx1"/>
                          </a:solidFill>
                          <a:latin typeface="Calibri" panose="020F0502020204030204" pitchFamily="34" charset="0"/>
                          <a:cs typeface="Calibri" panose="020F0502020204030204" pitchFamily="34" charset="0"/>
                        </a:rPr>
                        <a:t>Treatment: alkalinization of urine, allopurinol. </a:t>
                      </a:r>
                    </a:p>
                    <a:p>
                      <a:endParaRPr lang="en-CA" sz="1500" b="1" dirty="0">
                        <a:solidFill>
                          <a:schemeClr val="tx1"/>
                        </a:solidFill>
                        <a:latin typeface="Calibri" panose="020F0502020204030204" pitchFamily="34" charset="0"/>
                        <a:cs typeface="Calibri" panose="020F0502020204030204" pitchFamily="34" charset="0"/>
                      </a:endParaRPr>
                    </a:p>
                    <a:p>
                      <a:endParaRPr lang="en-CA" sz="1500" b="1"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49917434"/>
                  </a:ext>
                </a:extLst>
              </a:tr>
            </a:tbl>
          </a:graphicData>
        </a:graphic>
      </p:graphicFrame>
      <p:pic>
        <p:nvPicPr>
          <p:cNvPr id="4" name="Picture 3">
            <a:extLst>
              <a:ext uri="{FF2B5EF4-FFF2-40B4-BE49-F238E27FC236}">
                <a16:creationId xmlns:a16="http://schemas.microsoft.com/office/drawing/2014/main" id="{D4796CFB-9D27-27B9-EA17-5D56B65F1167}"/>
              </a:ext>
            </a:extLst>
          </p:cNvPr>
          <p:cNvPicPr>
            <a:picLocks noChangeAspect="1"/>
          </p:cNvPicPr>
          <p:nvPr/>
        </p:nvPicPr>
        <p:blipFill rotWithShape="1">
          <a:blip r:embed="rId3"/>
          <a:srcRect t="2229"/>
          <a:stretch/>
        </p:blipFill>
        <p:spPr>
          <a:xfrm>
            <a:off x="4561115" y="2408030"/>
            <a:ext cx="1328128" cy="963418"/>
          </a:xfrm>
          <a:prstGeom prst="rect">
            <a:avLst/>
          </a:prstGeom>
        </p:spPr>
      </p:pic>
      <p:pic>
        <p:nvPicPr>
          <p:cNvPr id="6" name="Picture 5">
            <a:extLst>
              <a:ext uri="{FF2B5EF4-FFF2-40B4-BE49-F238E27FC236}">
                <a16:creationId xmlns:a16="http://schemas.microsoft.com/office/drawing/2014/main" id="{934B7C61-9F6E-31DE-EF82-2AD05D3C789F}"/>
              </a:ext>
            </a:extLst>
          </p:cNvPr>
          <p:cNvPicPr>
            <a:picLocks noChangeAspect="1"/>
          </p:cNvPicPr>
          <p:nvPr/>
        </p:nvPicPr>
        <p:blipFill>
          <a:blip r:embed="rId4"/>
          <a:stretch>
            <a:fillRect/>
          </a:stretch>
        </p:blipFill>
        <p:spPr>
          <a:xfrm>
            <a:off x="4307364" y="4002915"/>
            <a:ext cx="1785257" cy="1722396"/>
          </a:xfrm>
          <a:prstGeom prst="rect">
            <a:avLst/>
          </a:prstGeom>
        </p:spPr>
      </p:pic>
      <p:sp>
        <p:nvSpPr>
          <p:cNvPr id="10" name="TextBox 9">
            <a:extLst>
              <a:ext uri="{FF2B5EF4-FFF2-40B4-BE49-F238E27FC236}">
                <a16:creationId xmlns:a16="http://schemas.microsoft.com/office/drawing/2014/main" id="{52BDF59E-C661-DB48-BA5D-8549C5D44924}"/>
              </a:ext>
            </a:extLst>
          </p:cNvPr>
          <p:cNvSpPr txBox="1"/>
          <p:nvPr/>
        </p:nvSpPr>
        <p:spPr>
          <a:xfrm>
            <a:off x="6036612" y="3039058"/>
            <a:ext cx="63394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sz="2000" b="1" dirty="0">
                <a:solidFill>
                  <a:srgbClr val="00B050"/>
                </a:solidFill>
                <a:latin typeface="Calibri" panose="020F0502020204030204" pitchFamily="34" charset="0"/>
                <a:cs typeface="Calibri" panose="020F0502020204030204" pitchFamily="34" charset="0"/>
              </a:rPr>
              <a:t>How does allopurinol work?</a:t>
            </a:r>
            <a:r>
              <a:rPr lang="en-US" sz="2000" b="1" dirty="0">
                <a:solidFill>
                  <a:srgbClr val="00B050"/>
                </a:solidFill>
                <a:latin typeface="Calibri" panose="020F0502020204030204" pitchFamily="34" charset="0"/>
                <a:cs typeface="Calibri" panose="020F0502020204030204" pitchFamily="34" charset="0"/>
              </a:rPr>
              <a:t> </a:t>
            </a:r>
            <a:endParaRPr lang="en-CA" sz="2000" b="1" dirty="0">
              <a:solidFill>
                <a:schemeClr val="tx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751E9D8-4ACE-7C98-C8D1-F64C5FC2D7FF}"/>
              </a:ext>
            </a:extLst>
          </p:cNvPr>
          <p:cNvSpPr txBox="1"/>
          <p:nvPr/>
        </p:nvSpPr>
        <p:spPr>
          <a:xfrm>
            <a:off x="6036612" y="5669280"/>
            <a:ext cx="6216804" cy="369332"/>
          </a:xfrm>
          <a:prstGeom prst="rect">
            <a:avLst/>
          </a:prstGeom>
          <a:noFill/>
        </p:spPr>
        <p:txBody>
          <a:bodyPr wrap="square">
            <a:spAutoFit/>
          </a:bodyPr>
          <a:lstStyle/>
          <a:p>
            <a:pPr marL="0" lvl="1" indent="0">
              <a:lnSpc>
                <a:spcPct val="100000"/>
              </a:lnSpc>
              <a:spcBef>
                <a:spcPts val="0"/>
              </a:spcBef>
              <a:spcAft>
                <a:spcPts val="0"/>
              </a:spcAft>
              <a:buClrTx/>
              <a:buNone/>
              <a:defRPr/>
            </a:pPr>
            <a:r>
              <a:rPr lang="en-CA" sz="1800" b="1" dirty="0">
                <a:solidFill>
                  <a:srgbClr val="00B050"/>
                </a:solidFill>
                <a:latin typeface="Calibri" panose="020F0502020204030204" pitchFamily="34" charset="0"/>
                <a:cs typeface="Calibri" panose="020F0502020204030204" pitchFamily="34" charset="0"/>
              </a:rPr>
              <a:t>What drug can we use to achieve alkalinization of the urine?</a:t>
            </a:r>
          </a:p>
        </p:txBody>
      </p:sp>
    </p:spTree>
    <p:extLst>
      <p:ext uri="{BB962C8B-B14F-4D97-AF65-F5344CB8AC3E}">
        <p14:creationId xmlns:p14="http://schemas.microsoft.com/office/powerpoint/2010/main" val="263021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13" name="Picture 12">
            <a:extLst>
              <a:ext uri="{FF2B5EF4-FFF2-40B4-BE49-F238E27FC236}">
                <a16:creationId xmlns:a16="http://schemas.microsoft.com/office/drawing/2014/main" id="{22C51C02-7A81-D06B-05E3-315D8088448C}"/>
              </a:ext>
            </a:extLst>
          </p:cNvPr>
          <p:cNvPicPr>
            <a:picLocks noChangeAspect="1"/>
          </p:cNvPicPr>
          <p:nvPr/>
        </p:nvPicPr>
        <p:blipFill rotWithShape="1">
          <a:blip r:embed="rId3"/>
          <a:srcRect r="38450"/>
          <a:stretch/>
        </p:blipFill>
        <p:spPr>
          <a:xfrm>
            <a:off x="6956650" y="3908903"/>
            <a:ext cx="5235350" cy="2476500"/>
          </a:xfrm>
          <a:prstGeom prst="rect">
            <a:avLst/>
          </a:prstGeom>
        </p:spPr>
      </p:pic>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CA" dirty="0"/>
              <a:t>Polycystic Kidney Disease </a:t>
            </a:r>
            <a:endParaRPr dirty="0"/>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sp>
        <p:nvSpPr>
          <p:cNvPr id="5" name="TextBox 4">
            <a:extLst>
              <a:ext uri="{FF2B5EF4-FFF2-40B4-BE49-F238E27FC236}">
                <a16:creationId xmlns:a16="http://schemas.microsoft.com/office/drawing/2014/main" id="{C004CCCB-7D4B-CE82-5EF7-462C69EDB7F6}"/>
              </a:ext>
            </a:extLst>
          </p:cNvPr>
          <p:cNvSpPr txBox="1"/>
          <p:nvPr/>
        </p:nvSpPr>
        <p:spPr>
          <a:xfrm>
            <a:off x="231321" y="1239011"/>
            <a:ext cx="12185242" cy="1200329"/>
          </a:xfrm>
          <a:prstGeom prst="rect">
            <a:avLst/>
          </a:prstGeom>
          <a:noFill/>
        </p:spPr>
        <p:txBody>
          <a:bodyPr wrap="square">
            <a:spAutoFit/>
          </a:bodyPr>
          <a:lstStyle/>
          <a:p>
            <a:pPr marL="0" marR="0" lvl="0" indent="0" algn="l" rtl="0">
              <a:spcBef>
                <a:spcPts val="0"/>
              </a:spcBef>
              <a:spcAft>
                <a:spcPts val="0"/>
              </a:spcAft>
              <a:buNone/>
            </a:pPr>
            <a:r>
              <a:rPr lang="en-GB" dirty="0">
                <a:solidFill>
                  <a:schemeClr val="dk1"/>
                </a:solidFill>
                <a:latin typeface="Calibri"/>
                <a:ea typeface="Calibri"/>
                <a:cs typeface="Calibri"/>
                <a:sym typeface="Calibri"/>
              </a:rPr>
              <a:t>A disease characterised by the formation of multiple cysts within the kidney </a:t>
            </a:r>
          </a:p>
          <a:p>
            <a:pPr marL="0" marR="0" lvl="0" indent="0" algn="l" rtl="0">
              <a:spcBef>
                <a:spcPts val="0"/>
              </a:spcBef>
              <a:spcAft>
                <a:spcPts val="0"/>
              </a:spcAft>
              <a:buNone/>
            </a:pPr>
            <a:r>
              <a:rPr lang="en-GB" dirty="0">
                <a:solidFill>
                  <a:schemeClr val="dk1"/>
                </a:solidFill>
                <a:latin typeface="Calibri"/>
                <a:cs typeface="Calibri"/>
                <a:sym typeface="Calibri"/>
              </a:rPr>
              <a:t>Cysts enlarge, destroy kidney parenchyma</a:t>
            </a:r>
            <a:r>
              <a:rPr lang="en-GB" dirty="0">
                <a:solidFill>
                  <a:schemeClr val="dk1"/>
                </a:solidFill>
                <a:latin typeface="Calibri"/>
                <a:cs typeface="Calibri"/>
                <a:sym typeface="Wingdings" panose="05000000000000000000" pitchFamily="2" charset="2"/>
              </a:rPr>
              <a:t></a:t>
            </a:r>
            <a:r>
              <a:rPr lang="en-GB" dirty="0">
                <a:solidFill>
                  <a:schemeClr val="dk1"/>
                </a:solidFill>
                <a:latin typeface="Calibri"/>
                <a:cs typeface="Calibri"/>
                <a:sym typeface="Calibri"/>
              </a:rPr>
              <a:t> CKD</a:t>
            </a:r>
            <a:endParaRPr lang="en-GB" dirty="0"/>
          </a:p>
          <a:p>
            <a:pPr marL="0" marR="0" lvl="0" indent="0" algn="l" rtl="0">
              <a:spcBef>
                <a:spcPts val="0"/>
              </a:spcBef>
              <a:spcAft>
                <a:spcPts val="0"/>
              </a:spcAft>
              <a:buNone/>
            </a:pPr>
            <a:endParaRPr lang="en-GB" dirty="0">
              <a:solidFill>
                <a:schemeClr val="dk1"/>
              </a:solidFill>
              <a:latin typeface="Calibri"/>
              <a:ea typeface="Calibri"/>
              <a:cs typeface="Calibri"/>
              <a:sym typeface="Calibri"/>
            </a:endParaRPr>
          </a:p>
          <a:p>
            <a:pPr marL="0" marR="0" lvl="0" indent="0" algn="l" rtl="0">
              <a:spcBef>
                <a:spcPts val="0"/>
              </a:spcBef>
              <a:spcAft>
                <a:spcPts val="0"/>
              </a:spcAft>
              <a:buNone/>
            </a:pPr>
            <a:r>
              <a:rPr lang="en-GB" dirty="0">
                <a:solidFill>
                  <a:schemeClr val="dk1"/>
                </a:solidFill>
                <a:latin typeface="Calibri"/>
                <a:ea typeface="Calibri"/>
                <a:cs typeface="Calibri"/>
                <a:sym typeface="Calibri"/>
              </a:rPr>
              <a:t>Two form: Autosomal Recessive (ARPKD) and Autosomal Dominant (ADPKD)</a:t>
            </a:r>
            <a:endParaRPr lang="en-GB" sz="1600" dirty="0"/>
          </a:p>
        </p:txBody>
      </p:sp>
      <p:sp>
        <p:nvSpPr>
          <p:cNvPr id="9" name="TextBox 8">
            <a:extLst>
              <a:ext uri="{FF2B5EF4-FFF2-40B4-BE49-F238E27FC236}">
                <a16:creationId xmlns:a16="http://schemas.microsoft.com/office/drawing/2014/main" id="{B6CD2AAA-9D55-1049-5E2D-C820B5E19CC5}"/>
              </a:ext>
            </a:extLst>
          </p:cNvPr>
          <p:cNvSpPr txBox="1"/>
          <p:nvPr/>
        </p:nvSpPr>
        <p:spPr>
          <a:xfrm>
            <a:off x="231321" y="2528474"/>
            <a:ext cx="8430985" cy="1846659"/>
          </a:xfrm>
          <a:prstGeom prst="rect">
            <a:avLst/>
          </a:prstGeom>
          <a:noFill/>
        </p:spPr>
        <p:txBody>
          <a:bodyPr wrap="square">
            <a:spAutoFit/>
          </a:bodyPr>
          <a:lstStyle/>
          <a:p>
            <a:pPr marL="0" marR="0" lvl="0" indent="0" algn="l" rtl="0">
              <a:spcBef>
                <a:spcPts val="0"/>
              </a:spcBef>
              <a:spcAft>
                <a:spcPts val="0"/>
              </a:spcAft>
              <a:buNone/>
            </a:pPr>
            <a:r>
              <a:rPr lang="en-CA" sz="1800" u="sng" dirty="0">
                <a:solidFill>
                  <a:schemeClr val="dk1"/>
                </a:solidFill>
                <a:latin typeface="Calibri"/>
                <a:ea typeface="Calibri"/>
                <a:cs typeface="Calibri"/>
                <a:sym typeface="Calibri"/>
              </a:rPr>
              <a:t>A</a:t>
            </a:r>
            <a:r>
              <a:rPr lang="en-CA" sz="2400" b="1" u="sng" dirty="0">
                <a:solidFill>
                  <a:schemeClr val="dk1"/>
                </a:solidFill>
                <a:latin typeface="Calibri"/>
                <a:ea typeface="Calibri"/>
                <a:cs typeface="Calibri"/>
                <a:sym typeface="Calibri"/>
              </a:rPr>
              <a:t>R</a:t>
            </a:r>
            <a:r>
              <a:rPr lang="en-CA" sz="1800" u="sng" dirty="0">
                <a:solidFill>
                  <a:schemeClr val="dk1"/>
                </a:solidFill>
                <a:latin typeface="Calibri"/>
                <a:ea typeface="Calibri"/>
                <a:cs typeface="Calibri"/>
                <a:sym typeface="Calibri"/>
              </a:rPr>
              <a:t>PKD:</a:t>
            </a:r>
            <a:endParaRPr lang="en-CA" dirty="0"/>
          </a:p>
          <a:p>
            <a:pPr marL="285750" marR="0" lvl="0" indent="-285750" algn="l" rtl="0">
              <a:spcBef>
                <a:spcPts val="0"/>
              </a:spcBef>
              <a:spcAft>
                <a:spcPts val="0"/>
              </a:spcAft>
              <a:buClr>
                <a:schemeClr val="dk1"/>
              </a:buClr>
              <a:buSzPts val="1800"/>
              <a:buFont typeface="Arial"/>
              <a:buChar char="•"/>
            </a:pPr>
            <a:r>
              <a:rPr lang="en-CA" sz="1800" dirty="0">
                <a:solidFill>
                  <a:schemeClr val="dk1"/>
                </a:solidFill>
                <a:latin typeface="Calibri"/>
                <a:ea typeface="Calibri"/>
                <a:cs typeface="Calibri"/>
                <a:sym typeface="Calibri"/>
              </a:rPr>
              <a:t>Onset usually in infancy/</a:t>
            </a:r>
            <a:r>
              <a:rPr lang="en-CA" sz="1800" dirty="0" err="1">
                <a:solidFill>
                  <a:schemeClr val="dk1"/>
                </a:solidFill>
                <a:latin typeface="Calibri"/>
                <a:ea typeface="Calibri"/>
                <a:cs typeface="Calibri"/>
                <a:sym typeface="Calibri"/>
              </a:rPr>
              <a:t>Child</a:t>
            </a:r>
            <a:r>
              <a:rPr lang="en-CA" sz="1800" b="1" dirty="0" err="1">
                <a:solidFill>
                  <a:schemeClr val="dk1"/>
                </a:solidFill>
                <a:latin typeface="Calibri"/>
                <a:ea typeface="Calibri"/>
                <a:cs typeface="Calibri"/>
                <a:sym typeface="Calibri"/>
              </a:rPr>
              <a:t>R</a:t>
            </a:r>
            <a:r>
              <a:rPr lang="en-CA" sz="1800" dirty="0" err="1">
                <a:solidFill>
                  <a:schemeClr val="dk1"/>
                </a:solidFill>
                <a:latin typeface="Calibri"/>
                <a:ea typeface="Calibri"/>
                <a:cs typeface="Calibri"/>
                <a:sym typeface="Calibri"/>
              </a:rPr>
              <a:t>en</a:t>
            </a:r>
            <a:endParaRPr lang="en-CA" dirty="0"/>
          </a:p>
          <a:p>
            <a:pPr marL="285750" marR="0" lvl="0" indent="-285750" algn="l" rtl="0">
              <a:spcBef>
                <a:spcPts val="0"/>
              </a:spcBef>
              <a:spcAft>
                <a:spcPts val="0"/>
              </a:spcAft>
              <a:buClr>
                <a:schemeClr val="dk1"/>
              </a:buClr>
              <a:buSzPts val="1800"/>
              <a:buFont typeface="Arial"/>
              <a:buChar char="•"/>
            </a:pPr>
            <a:r>
              <a:rPr lang="en-CA" sz="1800" dirty="0">
                <a:solidFill>
                  <a:schemeClr val="dk1"/>
                </a:solidFill>
                <a:latin typeface="Calibri"/>
                <a:ea typeface="Calibri"/>
                <a:cs typeface="Calibri"/>
                <a:sym typeface="Calibri"/>
              </a:rPr>
              <a:t>Obvious protruding abdomen, bilateral enlarged kidneys</a:t>
            </a:r>
            <a:endParaRPr lang="en-CA" dirty="0"/>
          </a:p>
          <a:p>
            <a:pPr marL="285750" marR="0" lvl="0" indent="-285750" algn="l" rtl="0">
              <a:spcBef>
                <a:spcPts val="0"/>
              </a:spcBef>
              <a:spcAft>
                <a:spcPts val="0"/>
              </a:spcAft>
              <a:buClr>
                <a:schemeClr val="dk1"/>
              </a:buClr>
              <a:buSzPts val="1800"/>
              <a:buFont typeface="Arial"/>
              <a:buChar char="•"/>
            </a:pPr>
            <a:r>
              <a:rPr lang="en-CA" sz="1800" dirty="0">
                <a:solidFill>
                  <a:schemeClr val="dk1"/>
                </a:solidFill>
                <a:latin typeface="Calibri"/>
                <a:ea typeface="Calibri"/>
                <a:cs typeface="Calibri"/>
                <a:sym typeface="Calibri"/>
              </a:rPr>
              <a:t>Chronic renal failure – haematuria, proteinuria, oliguria – growth delay</a:t>
            </a:r>
            <a:endParaRPr lang="en-CA" dirty="0"/>
          </a:p>
          <a:p>
            <a:pPr marL="285750" marR="0" lvl="0" indent="-285750" algn="l" rtl="0">
              <a:spcBef>
                <a:spcPts val="0"/>
              </a:spcBef>
              <a:spcAft>
                <a:spcPts val="0"/>
              </a:spcAft>
              <a:buClr>
                <a:schemeClr val="dk1"/>
              </a:buClr>
              <a:buSzPts val="1800"/>
              <a:buFont typeface="Arial"/>
              <a:buChar char="•"/>
            </a:pPr>
            <a:r>
              <a:rPr lang="en-CA" sz="1800" dirty="0">
                <a:solidFill>
                  <a:schemeClr val="dk1"/>
                </a:solidFill>
                <a:latin typeface="Calibri"/>
                <a:ea typeface="Calibri"/>
                <a:cs typeface="Calibri"/>
                <a:sym typeface="Calibri"/>
              </a:rPr>
              <a:t>Can lead to </a:t>
            </a:r>
            <a:r>
              <a:rPr lang="en-CA" sz="1800" b="1" dirty="0">
                <a:solidFill>
                  <a:schemeClr val="dk1"/>
                </a:solidFill>
                <a:latin typeface="Calibri"/>
                <a:ea typeface="Calibri"/>
                <a:cs typeface="Calibri"/>
                <a:sym typeface="Calibri"/>
              </a:rPr>
              <a:t>Potter sequence </a:t>
            </a:r>
            <a:r>
              <a:rPr lang="en-CA" sz="1800" dirty="0">
                <a:solidFill>
                  <a:schemeClr val="dk1"/>
                </a:solidFill>
                <a:latin typeface="Calibri"/>
                <a:ea typeface="Calibri"/>
                <a:cs typeface="Calibri"/>
                <a:sym typeface="Calibri"/>
              </a:rPr>
              <a:t>in utero:</a:t>
            </a:r>
            <a:endParaRPr lang="en-CA" dirty="0"/>
          </a:p>
          <a:p>
            <a:pPr marL="285750" marR="0" lvl="0" indent="-285750" algn="l" rtl="0">
              <a:spcBef>
                <a:spcPts val="0"/>
              </a:spcBef>
              <a:spcAft>
                <a:spcPts val="0"/>
              </a:spcAft>
              <a:buClr>
                <a:schemeClr val="dk1"/>
              </a:buClr>
              <a:buSzPts val="1800"/>
              <a:buFont typeface="Arial"/>
              <a:buChar char="•"/>
            </a:pPr>
            <a:r>
              <a:rPr lang="en-CA" sz="1800" dirty="0">
                <a:solidFill>
                  <a:schemeClr val="dk1"/>
                </a:solidFill>
                <a:latin typeface="Calibri"/>
                <a:ea typeface="Calibri"/>
                <a:cs typeface="Calibri"/>
                <a:sym typeface="Calibri"/>
              </a:rPr>
              <a:t>Hypertension </a:t>
            </a:r>
            <a:endParaRPr lang="en-CA" dirty="0"/>
          </a:p>
        </p:txBody>
      </p:sp>
      <p:sp>
        <p:nvSpPr>
          <p:cNvPr id="11" name="TextBox 10">
            <a:extLst>
              <a:ext uri="{FF2B5EF4-FFF2-40B4-BE49-F238E27FC236}">
                <a16:creationId xmlns:a16="http://schemas.microsoft.com/office/drawing/2014/main" id="{916F8791-77E6-782F-52E4-AB8CB4D4C023}"/>
              </a:ext>
            </a:extLst>
          </p:cNvPr>
          <p:cNvSpPr txBox="1"/>
          <p:nvPr/>
        </p:nvSpPr>
        <p:spPr>
          <a:xfrm>
            <a:off x="231321" y="4287301"/>
            <a:ext cx="8869135" cy="1723549"/>
          </a:xfrm>
          <a:prstGeom prst="rect">
            <a:avLst/>
          </a:prstGeom>
          <a:noFill/>
        </p:spPr>
        <p:txBody>
          <a:bodyPr wrap="square">
            <a:spAutoFit/>
          </a:bodyPr>
          <a:lstStyle/>
          <a:p>
            <a:pPr marL="0" marR="0" lvl="0" indent="0" algn="l" rtl="0">
              <a:spcBef>
                <a:spcPts val="0"/>
              </a:spcBef>
              <a:spcAft>
                <a:spcPts val="0"/>
              </a:spcAft>
              <a:buNone/>
            </a:pPr>
            <a:r>
              <a:rPr lang="en-CA" sz="1800" u="sng" dirty="0">
                <a:solidFill>
                  <a:schemeClr val="dk1"/>
                </a:solidFill>
                <a:latin typeface="Calibri"/>
                <a:ea typeface="Calibri"/>
                <a:cs typeface="Calibri"/>
                <a:sym typeface="Calibri"/>
              </a:rPr>
              <a:t>A</a:t>
            </a:r>
            <a:r>
              <a:rPr lang="en-CA" sz="2400" b="1" u="sng" dirty="0">
                <a:solidFill>
                  <a:schemeClr val="dk1"/>
                </a:solidFill>
                <a:latin typeface="Calibri"/>
                <a:ea typeface="Calibri"/>
                <a:cs typeface="Calibri"/>
                <a:sym typeface="Calibri"/>
              </a:rPr>
              <a:t>D</a:t>
            </a:r>
            <a:r>
              <a:rPr lang="en-CA" sz="1800" u="sng" dirty="0">
                <a:solidFill>
                  <a:schemeClr val="dk1"/>
                </a:solidFill>
                <a:latin typeface="Calibri"/>
                <a:ea typeface="Calibri"/>
                <a:cs typeface="Calibri"/>
                <a:sym typeface="Calibri"/>
              </a:rPr>
              <a:t>PKD: </a:t>
            </a:r>
            <a:endParaRPr lang="en-CA" dirty="0"/>
          </a:p>
          <a:p>
            <a:pPr marL="285750" marR="0" lvl="0" indent="-285750" algn="l" rtl="0">
              <a:spcBef>
                <a:spcPts val="0"/>
              </a:spcBef>
              <a:spcAft>
                <a:spcPts val="0"/>
              </a:spcAft>
              <a:buClr>
                <a:schemeClr val="dk1"/>
              </a:buClr>
              <a:buSzPts val="1800"/>
              <a:buFont typeface="Arial"/>
              <a:buChar char="•"/>
            </a:pPr>
            <a:r>
              <a:rPr lang="en-CA" sz="1800" dirty="0">
                <a:solidFill>
                  <a:schemeClr val="dk1"/>
                </a:solidFill>
                <a:latin typeface="Calibri"/>
                <a:ea typeface="Calibri"/>
                <a:cs typeface="Calibri"/>
                <a:sym typeface="Calibri"/>
              </a:rPr>
              <a:t>Effects </a:t>
            </a:r>
            <a:r>
              <a:rPr lang="en-CA" sz="1800" dirty="0" err="1">
                <a:solidFill>
                  <a:schemeClr val="dk1"/>
                </a:solidFill>
                <a:latin typeface="Calibri"/>
                <a:ea typeface="Calibri"/>
                <a:cs typeface="Calibri"/>
                <a:sym typeface="Calibri"/>
              </a:rPr>
              <a:t>A</a:t>
            </a:r>
            <a:r>
              <a:rPr lang="en-CA" sz="2800" b="1" dirty="0" err="1">
                <a:solidFill>
                  <a:schemeClr val="dk1"/>
                </a:solidFill>
                <a:latin typeface="Calibri"/>
                <a:ea typeface="Calibri"/>
                <a:cs typeface="Calibri"/>
                <a:sym typeface="Calibri"/>
              </a:rPr>
              <a:t>D</a:t>
            </a:r>
            <a:r>
              <a:rPr lang="en-CA" sz="1800" dirty="0" err="1">
                <a:solidFill>
                  <a:schemeClr val="dk1"/>
                </a:solidFill>
                <a:latin typeface="Calibri"/>
                <a:ea typeface="Calibri"/>
                <a:cs typeface="Calibri"/>
                <a:sym typeface="Calibri"/>
              </a:rPr>
              <a:t>ults</a:t>
            </a:r>
            <a:endParaRPr lang="en-CA" dirty="0"/>
          </a:p>
          <a:p>
            <a:pPr marL="285750" marR="0" lvl="0" indent="-285750" algn="l" rtl="0">
              <a:spcBef>
                <a:spcPts val="0"/>
              </a:spcBef>
              <a:spcAft>
                <a:spcPts val="0"/>
              </a:spcAft>
              <a:buClr>
                <a:schemeClr val="dk1"/>
              </a:buClr>
              <a:buSzPts val="1800"/>
              <a:buFont typeface="Arial"/>
              <a:buChar char="•"/>
            </a:pPr>
            <a:r>
              <a:rPr lang="en-CA" sz="1800" dirty="0">
                <a:solidFill>
                  <a:schemeClr val="dk1"/>
                </a:solidFill>
                <a:latin typeface="Calibri"/>
                <a:ea typeface="Calibri"/>
                <a:cs typeface="Calibri"/>
                <a:sym typeface="Calibri"/>
              </a:rPr>
              <a:t>Gross haematuria, Flank pain, Recurrent UTI’s, Nephrolithiasis</a:t>
            </a:r>
          </a:p>
          <a:p>
            <a:pPr marL="285750" marR="0" lvl="0" indent="-285750" algn="l" rtl="0">
              <a:spcBef>
                <a:spcPts val="0"/>
              </a:spcBef>
              <a:spcAft>
                <a:spcPts val="0"/>
              </a:spcAft>
              <a:buClr>
                <a:schemeClr val="dk1"/>
              </a:buClr>
              <a:buSzPts val="1800"/>
              <a:buFont typeface="Arial"/>
              <a:buChar char="•"/>
            </a:pPr>
            <a:r>
              <a:rPr lang="en-CA" dirty="0">
                <a:solidFill>
                  <a:schemeClr val="dk1"/>
                </a:solidFill>
                <a:latin typeface="Calibri"/>
                <a:ea typeface="Calibri"/>
                <a:cs typeface="Calibri"/>
                <a:sym typeface="Calibri"/>
              </a:rPr>
              <a:t>Extra-renal manifestations</a:t>
            </a:r>
          </a:p>
          <a:p>
            <a:pPr marL="742950" lvl="1" indent="-285750">
              <a:buClr>
                <a:schemeClr val="dk1"/>
              </a:buClr>
              <a:buSzPts val="1800"/>
              <a:buFont typeface="Arial"/>
              <a:buChar char="•"/>
            </a:pPr>
            <a:r>
              <a:rPr lang="en-CA" dirty="0">
                <a:solidFill>
                  <a:schemeClr val="dk1"/>
                </a:solidFill>
                <a:latin typeface="Calibri"/>
                <a:ea typeface="Calibri"/>
                <a:cs typeface="Calibri"/>
                <a:sym typeface="Calibri"/>
              </a:rPr>
              <a:t>Hepatic cysts, Berry Aneurysm, HTN (increased RAAS activation) </a:t>
            </a:r>
            <a:endParaRPr lang="en-CA" dirty="0"/>
          </a:p>
        </p:txBody>
      </p:sp>
      <p:pic>
        <p:nvPicPr>
          <p:cNvPr id="15" name="Picture 14">
            <a:extLst>
              <a:ext uri="{FF2B5EF4-FFF2-40B4-BE49-F238E27FC236}">
                <a16:creationId xmlns:a16="http://schemas.microsoft.com/office/drawing/2014/main" id="{2845EBAB-D3ED-F64B-0BE0-7F106FFA3718}"/>
              </a:ext>
            </a:extLst>
          </p:cNvPr>
          <p:cNvPicPr>
            <a:picLocks noChangeAspect="1"/>
          </p:cNvPicPr>
          <p:nvPr/>
        </p:nvPicPr>
        <p:blipFill>
          <a:blip r:embed="rId4"/>
          <a:stretch>
            <a:fillRect/>
          </a:stretch>
        </p:blipFill>
        <p:spPr>
          <a:xfrm>
            <a:off x="7577863" y="1239011"/>
            <a:ext cx="3197761" cy="2662963"/>
          </a:xfrm>
          <a:prstGeom prst="rect">
            <a:avLst/>
          </a:prstGeom>
        </p:spPr>
      </p:pic>
    </p:spTree>
    <p:extLst>
      <p:ext uri="{BB962C8B-B14F-4D97-AF65-F5344CB8AC3E}">
        <p14:creationId xmlns:p14="http://schemas.microsoft.com/office/powerpoint/2010/main" val="334820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1">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1+#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665B-DF04-0AF6-A0D4-E74622301C87}"/>
              </a:ext>
            </a:extLst>
          </p:cNvPr>
          <p:cNvSpPr>
            <a:spLocks noGrp="1"/>
          </p:cNvSpPr>
          <p:nvPr>
            <p:ph type="title"/>
          </p:nvPr>
        </p:nvSpPr>
        <p:spPr/>
        <p:txBody>
          <a:bodyPr/>
          <a:lstStyle/>
          <a:p>
            <a:r>
              <a:rPr lang="en-GB" dirty="0"/>
              <a:t>References	</a:t>
            </a:r>
            <a:endParaRPr lang="en-IE" dirty="0"/>
          </a:p>
        </p:txBody>
      </p:sp>
      <p:sp>
        <p:nvSpPr>
          <p:cNvPr id="3" name="Text Placeholder 2">
            <a:extLst>
              <a:ext uri="{FF2B5EF4-FFF2-40B4-BE49-F238E27FC236}">
                <a16:creationId xmlns:a16="http://schemas.microsoft.com/office/drawing/2014/main" id="{025F4C95-61E4-3A0F-DD93-D76C30B0083A}"/>
              </a:ext>
            </a:extLst>
          </p:cNvPr>
          <p:cNvSpPr>
            <a:spLocks noGrp="1"/>
          </p:cNvSpPr>
          <p:nvPr>
            <p:ph type="body" idx="1"/>
          </p:nvPr>
        </p:nvSpPr>
        <p:spPr/>
        <p:txBody>
          <a:bodyPr/>
          <a:lstStyle/>
          <a:p>
            <a:r>
              <a:rPr lang="en-GB" dirty="0"/>
              <a:t>First Aid 2022</a:t>
            </a:r>
          </a:p>
          <a:p>
            <a:r>
              <a:rPr lang="en-GB" dirty="0" err="1"/>
              <a:t>Pathoma</a:t>
            </a:r>
            <a:endParaRPr lang="en-GB" dirty="0"/>
          </a:p>
          <a:p>
            <a:r>
              <a:rPr lang="en-GB" dirty="0"/>
              <a:t>Boards and Beyond</a:t>
            </a:r>
          </a:p>
          <a:p>
            <a:r>
              <a:rPr lang="en-GB" dirty="0"/>
              <a:t>Robbins</a:t>
            </a:r>
          </a:p>
          <a:p>
            <a:r>
              <a:rPr lang="en-GB" dirty="0" err="1"/>
              <a:t>Amboss</a:t>
            </a:r>
            <a:endParaRPr lang="en-GB" dirty="0"/>
          </a:p>
          <a:p>
            <a:r>
              <a:rPr lang="en-GB" dirty="0"/>
              <a:t>Medscape</a:t>
            </a:r>
            <a:endParaRPr lang="en-IE" dirty="0"/>
          </a:p>
        </p:txBody>
      </p:sp>
      <p:sp>
        <p:nvSpPr>
          <p:cNvPr id="4" name="Text Placeholder 3">
            <a:extLst>
              <a:ext uri="{FF2B5EF4-FFF2-40B4-BE49-F238E27FC236}">
                <a16:creationId xmlns:a16="http://schemas.microsoft.com/office/drawing/2014/main" id="{EDB49A99-3635-0B18-4549-8FDE9DA5935A}"/>
              </a:ext>
            </a:extLst>
          </p:cNvPr>
          <p:cNvSpPr>
            <a:spLocks noGrp="1"/>
          </p:cNvSpPr>
          <p:nvPr>
            <p:ph type="body" idx="2"/>
          </p:nvPr>
        </p:nvSpPr>
        <p:spPr/>
        <p:txBody>
          <a:bodyPr>
            <a:normAutofit fontScale="55000" lnSpcReduction="20000"/>
          </a:bodyPr>
          <a:lstStyle/>
          <a:p>
            <a:endParaRPr lang="en-IE"/>
          </a:p>
        </p:txBody>
      </p:sp>
      <p:sp>
        <p:nvSpPr>
          <p:cNvPr id="5" name="Text Placeholder 4">
            <a:extLst>
              <a:ext uri="{FF2B5EF4-FFF2-40B4-BE49-F238E27FC236}">
                <a16:creationId xmlns:a16="http://schemas.microsoft.com/office/drawing/2014/main" id="{3D3CC3A4-1A37-7498-9C86-45942212647E}"/>
              </a:ext>
            </a:extLst>
          </p:cNvPr>
          <p:cNvSpPr>
            <a:spLocks noGrp="1"/>
          </p:cNvSpPr>
          <p:nvPr>
            <p:ph type="body" idx="3"/>
          </p:nvPr>
        </p:nvSpPr>
        <p:spPr/>
        <p:txBody>
          <a:bodyPr>
            <a:normAutofit fontScale="40000" lnSpcReduction="20000"/>
          </a:bodyPr>
          <a:lstStyle/>
          <a:p>
            <a:endParaRPr lang="en-IE"/>
          </a:p>
        </p:txBody>
      </p:sp>
    </p:spTree>
    <p:extLst>
      <p:ext uri="{BB962C8B-B14F-4D97-AF65-F5344CB8AC3E}">
        <p14:creationId xmlns:p14="http://schemas.microsoft.com/office/powerpoint/2010/main" val="298181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F07D1-ABEB-901A-5E45-E0752B1AD24A}"/>
              </a:ext>
            </a:extLst>
          </p:cNvPr>
          <p:cNvSpPr>
            <a:spLocks noGrp="1"/>
          </p:cNvSpPr>
          <p:nvPr>
            <p:ph type="title"/>
          </p:nvPr>
        </p:nvSpPr>
        <p:spPr>
          <a:xfrm>
            <a:off x="705034" y="71771"/>
            <a:ext cx="10515600" cy="955675"/>
          </a:xfrm>
        </p:spPr>
        <p:txBody>
          <a:bodyPr/>
          <a:lstStyle/>
          <a:p>
            <a:r>
              <a:rPr lang="en-GB" dirty="0"/>
              <a:t>AKI: Acute Kidney Injury </a:t>
            </a:r>
            <a:endParaRPr lang="en-IE" dirty="0"/>
          </a:p>
        </p:txBody>
      </p:sp>
      <p:pic>
        <p:nvPicPr>
          <p:cNvPr id="7" name="Picture 6">
            <a:extLst>
              <a:ext uri="{FF2B5EF4-FFF2-40B4-BE49-F238E27FC236}">
                <a16:creationId xmlns:a16="http://schemas.microsoft.com/office/drawing/2014/main" id="{D63C530D-C5F5-75EC-44FB-E1093203880C}"/>
              </a:ext>
            </a:extLst>
          </p:cNvPr>
          <p:cNvPicPr>
            <a:picLocks noChangeAspect="1"/>
          </p:cNvPicPr>
          <p:nvPr/>
        </p:nvPicPr>
        <p:blipFill>
          <a:blip r:embed="rId3"/>
          <a:stretch>
            <a:fillRect/>
          </a:stretch>
        </p:blipFill>
        <p:spPr>
          <a:xfrm>
            <a:off x="7086596" y="1748901"/>
            <a:ext cx="5105404" cy="5092430"/>
          </a:xfrm>
          <a:prstGeom prst="rect">
            <a:avLst/>
          </a:prstGeom>
        </p:spPr>
      </p:pic>
      <p:sp>
        <p:nvSpPr>
          <p:cNvPr id="9" name="TextBox 8">
            <a:extLst>
              <a:ext uri="{FF2B5EF4-FFF2-40B4-BE49-F238E27FC236}">
                <a16:creationId xmlns:a16="http://schemas.microsoft.com/office/drawing/2014/main" id="{8CDADCCC-2887-41A8-7C79-2841A7E17433}"/>
              </a:ext>
            </a:extLst>
          </p:cNvPr>
          <p:cNvSpPr txBox="1"/>
          <p:nvPr/>
        </p:nvSpPr>
        <p:spPr>
          <a:xfrm>
            <a:off x="0" y="1171184"/>
            <a:ext cx="7235302" cy="6555641"/>
          </a:xfrm>
          <a:prstGeom prst="rect">
            <a:avLst/>
          </a:prstGeom>
          <a:noFill/>
        </p:spPr>
        <p:txBody>
          <a:bodyPr wrap="square">
            <a:spAutoFit/>
          </a:bodyPr>
          <a:lstStyle/>
          <a:p>
            <a:r>
              <a:rPr lang="en-GB" sz="2000" dirty="0">
                <a:latin typeface="Calibri" panose="020F0502020204030204" pitchFamily="34" charset="0"/>
                <a:cs typeface="Calibri" panose="020F0502020204030204" pitchFamily="34" charset="0"/>
              </a:rPr>
              <a:t>AKI defined as an </a:t>
            </a:r>
            <a:r>
              <a:rPr lang="en-GB" sz="2000" b="1" dirty="0">
                <a:latin typeface="Calibri" panose="020F0502020204030204" pitchFamily="34" charset="0"/>
                <a:cs typeface="Calibri" panose="020F0502020204030204" pitchFamily="34" charset="0"/>
              </a:rPr>
              <a:t>abrupt</a:t>
            </a:r>
            <a:r>
              <a:rPr lang="en-GB" sz="2000" dirty="0">
                <a:latin typeface="Calibri" panose="020F0502020204030204" pitchFamily="34" charset="0"/>
                <a:cs typeface="Calibri" panose="020F0502020204030204" pitchFamily="34" charset="0"/>
              </a:rPr>
              <a:t> deterioration in renal function, usually over a period of hours-days. It is usually but not always reversible. </a:t>
            </a:r>
          </a:p>
          <a:p>
            <a:endParaRPr lang="en-GB" sz="2000" dirty="0">
              <a:latin typeface="Calibri" panose="020F0502020204030204" pitchFamily="34" charset="0"/>
              <a:cs typeface="Calibri" panose="020F0502020204030204" pitchFamily="34" charset="0"/>
            </a:endParaRPr>
          </a:p>
          <a:p>
            <a:r>
              <a:rPr lang="en-GB" sz="2000" dirty="0">
                <a:solidFill>
                  <a:srgbClr val="FF0000"/>
                </a:solidFill>
                <a:latin typeface="Calibri" panose="020F0502020204030204" pitchFamily="34" charset="0"/>
                <a:cs typeface="Calibri" panose="020F0502020204030204" pitchFamily="34" charset="0"/>
              </a:rPr>
              <a:t>How is this detected clinically?</a:t>
            </a:r>
          </a:p>
          <a:p>
            <a:r>
              <a:rPr lang="en-GB" sz="2000" dirty="0">
                <a:latin typeface="Calibri" panose="020F0502020204030204" pitchFamily="34" charset="0"/>
                <a:cs typeface="Calibri" panose="020F0502020204030204" pitchFamily="34" charset="0"/>
              </a:rPr>
              <a:t>The serum creatinine and </a:t>
            </a:r>
            <a:r>
              <a:rPr lang="en-GB" sz="2000" b="1" dirty="0">
                <a:latin typeface="Calibri" panose="020F0502020204030204" pitchFamily="34" charset="0"/>
                <a:cs typeface="Calibri" panose="020F0502020204030204" pitchFamily="34" charset="0"/>
              </a:rPr>
              <a:t>B</a:t>
            </a:r>
            <a:r>
              <a:rPr lang="en-GB" sz="2000" dirty="0">
                <a:latin typeface="Calibri" panose="020F0502020204030204" pitchFamily="34" charset="0"/>
                <a:cs typeface="Calibri" panose="020F0502020204030204" pitchFamily="34" charset="0"/>
              </a:rPr>
              <a:t>lood </a:t>
            </a:r>
            <a:r>
              <a:rPr lang="en-GB" sz="2000" b="1" dirty="0">
                <a:latin typeface="Calibri" panose="020F0502020204030204" pitchFamily="34" charset="0"/>
                <a:cs typeface="Calibri" panose="020F0502020204030204" pitchFamily="34" charset="0"/>
              </a:rPr>
              <a:t>U</a:t>
            </a:r>
            <a:r>
              <a:rPr lang="en-GB" sz="2000" dirty="0">
                <a:latin typeface="Calibri" panose="020F0502020204030204" pitchFamily="34" charset="0"/>
                <a:cs typeface="Calibri" panose="020F0502020204030204" pitchFamily="34" charset="0"/>
              </a:rPr>
              <a:t>rea </a:t>
            </a:r>
            <a:r>
              <a:rPr lang="en-GB" sz="2000" b="1" dirty="0">
                <a:latin typeface="Calibri" panose="020F0502020204030204" pitchFamily="34" charset="0"/>
                <a:cs typeface="Calibri" panose="020F0502020204030204" pitchFamily="34" charset="0"/>
              </a:rPr>
              <a:t>N</a:t>
            </a:r>
            <a:r>
              <a:rPr lang="en-GB" sz="2000" dirty="0">
                <a:latin typeface="Calibri" panose="020F0502020204030204" pitchFamily="34" charset="0"/>
                <a:cs typeface="Calibri" panose="020F0502020204030204" pitchFamily="34" charset="0"/>
              </a:rPr>
              <a:t>itrogen (</a:t>
            </a:r>
            <a:r>
              <a:rPr lang="en-GB" sz="2000" b="1" dirty="0">
                <a:latin typeface="Calibri" panose="020F0502020204030204" pitchFamily="34" charset="0"/>
                <a:cs typeface="Calibri" panose="020F0502020204030204" pitchFamily="34" charset="0"/>
              </a:rPr>
              <a:t>BUN</a:t>
            </a:r>
            <a:r>
              <a:rPr lang="en-GB" sz="2000" dirty="0">
                <a:latin typeface="Calibri" panose="020F0502020204030204" pitchFamily="34" charset="0"/>
                <a:cs typeface="Calibri" panose="020F0502020204030204" pitchFamily="34" charset="0"/>
              </a:rPr>
              <a:t>) levels rise. Accompanied with oliguria or anuria. </a:t>
            </a:r>
          </a:p>
          <a:p>
            <a:endParaRPr lang="en-GB" sz="2000" dirty="0">
              <a:solidFill>
                <a:srgbClr val="FF0000"/>
              </a:solidFill>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Diagnostic criteria: </a:t>
            </a: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Increase in serum creatinine by 26.5micro mol/L within 48 hours.</a:t>
            </a: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Increase in serum creatinine to &gt;1.5x baseline within 7 days</a:t>
            </a: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Decrease in urine output to &lt;0.5 mL/kg/hour for &gt; 6 hours. </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3 types of AKI based on the pathophysiology </a:t>
            </a: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Prerenal</a:t>
            </a:r>
            <a:r>
              <a:rPr lang="en-GB" sz="2000" dirty="0">
                <a:latin typeface="Calibri" panose="020F0502020204030204" pitchFamily="34" charset="0"/>
                <a:cs typeface="Calibri" panose="020F0502020204030204" pitchFamily="34" charset="0"/>
                <a:sym typeface="Wingdings" panose="05000000000000000000" pitchFamily="2" charset="2"/>
              </a:rPr>
              <a:t> 60% of cases</a:t>
            </a: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sym typeface="Wingdings" panose="05000000000000000000" pitchFamily="2" charset="2"/>
              </a:rPr>
              <a:t>Intrinsic 35% of cases </a:t>
            </a: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sym typeface="Wingdings" panose="05000000000000000000" pitchFamily="2" charset="2"/>
              </a:rPr>
              <a:t>Postrenal 5% of cases </a:t>
            </a:r>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I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681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GB" dirty="0"/>
              <a:t>Prerenal- AKI. 60% of cases- Massive!!</a:t>
            </a:r>
            <a:endParaRPr dirty="0"/>
          </a:p>
        </p:txBody>
      </p:sp>
      <mc:AlternateContent xmlns:mc="http://schemas.openxmlformats.org/markup-compatibility/2006">
        <mc:Choice xmlns:a14="http://schemas.microsoft.com/office/drawing/2010/main" Requires="a14">
          <p:sp>
            <p:nvSpPr>
              <p:cNvPr id="222" name="Google Shape;222;p14"/>
              <p:cNvSpPr txBox="1">
                <a:spLocks noGrp="1"/>
              </p:cNvSpPr>
              <p:nvPr>
                <p:ph type="body" idx="1"/>
              </p:nvPr>
            </p:nvSpPr>
            <p:spPr>
              <a:xfrm>
                <a:off x="6758" y="1117600"/>
                <a:ext cx="12185242" cy="4894263"/>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GB" sz="1900" dirty="0">
                    <a:solidFill>
                      <a:schemeClr val="tx1"/>
                    </a:solidFill>
                    <a:latin typeface="Calibri" panose="020F0502020204030204" pitchFamily="34" charset="0"/>
                    <a:cs typeface="Calibri" panose="020F0502020204030204" pitchFamily="34" charset="0"/>
                  </a:rPr>
                  <a:t>Not enough blood is getting to the kidneys, </a:t>
                </a:r>
                <a:r>
                  <a:rPr lang="en-GB" sz="1900" b="1" dirty="0">
                    <a:solidFill>
                      <a:schemeClr val="tx1"/>
                    </a:solidFill>
                    <a:latin typeface="Calibri" panose="020F0502020204030204" pitchFamily="34" charset="0"/>
                    <a:cs typeface="Calibri" panose="020F0502020204030204" pitchFamily="34" charset="0"/>
                  </a:rPr>
                  <a:t>Thirsty</a:t>
                </a:r>
              </a:p>
              <a:p>
                <a:pPr marL="0" indent="0">
                  <a:spcBef>
                    <a:spcPts val="0"/>
                  </a:spcBef>
                  <a:buNone/>
                </a:pPr>
                <a:endParaRPr lang="en-GB" sz="1900" dirty="0">
                  <a:solidFill>
                    <a:srgbClr val="FF0000"/>
                  </a:solidFill>
                  <a:latin typeface="Calibri" panose="020F0502020204030204" pitchFamily="34" charset="0"/>
                  <a:cs typeface="Calibri" panose="020F0502020204030204" pitchFamily="34" charset="0"/>
                </a:endParaRPr>
              </a:p>
              <a:p>
                <a:pPr marL="0" indent="0">
                  <a:spcBef>
                    <a:spcPts val="0"/>
                  </a:spcBef>
                  <a:buNone/>
                </a:pPr>
                <a:r>
                  <a:rPr lang="en-GB" sz="1900" dirty="0">
                    <a:solidFill>
                      <a:srgbClr val="FF0000"/>
                    </a:solidFill>
                    <a:latin typeface="Calibri" panose="020F0502020204030204" pitchFamily="34" charset="0"/>
                    <a:cs typeface="Calibri" panose="020F0502020204030204" pitchFamily="34" charset="0"/>
                  </a:rPr>
                  <a:t>Name some conditions which cause poor renal perfusion </a:t>
                </a:r>
                <a:endParaRPr lang="en-GB" sz="1900" dirty="0">
                  <a:latin typeface="Calibri" panose="020F0502020204030204" pitchFamily="34" charset="0"/>
                  <a:cs typeface="Calibri" panose="020F0502020204030204" pitchFamily="34" charset="0"/>
                </a:endParaRPr>
              </a:p>
              <a:p>
                <a:pPr marL="0" indent="0">
                  <a:spcBef>
                    <a:spcPts val="0"/>
                  </a:spcBef>
                  <a:buNone/>
                </a:pPr>
                <a:r>
                  <a:rPr lang="en-GB" sz="1900" dirty="0">
                    <a:latin typeface="Calibri" panose="020F0502020204030204" pitchFamily="34" charset="0"/>
                    <a:cs typeface="Calibri" panose="020F0502020204030204" pitchFamily="34" charset="0"/>
                  </a:rPr>
                  <a:t>Decreased CO, Hypotension, Hypovolaemia, Renal Artery Stenosis and drugs (NSAIDs, ACE-Is) </a:t>
                </a:r>
              </a:p>
              <a:p>
                <a:pPr marL="0" indent="0">
                  <a:spcBef>
                    <a:spcPts val="0"/>
                  </a:spcBef>
                  <a:buNone/>
                </a:pPr>
                <a:endParaRPr lang="en-GB" sz="1900" dirty="0">
                  <a:latin typeface="Calibri" panose="020F0502020204030204" pitchFamily="34" charset="0"/>
                  <a:cs typeface="Calibri" panose="020F0502020204030204" pitchFamily="34" charset="0"/>
                </a:endParaRPr>
              </a:p>
              <a:p>
                <a:pPr marL="0" indent="0">
                  <a:spcBef>
                    <a:spcPts val="0"/>
                  </a:spcBef>
                  <a:buNone/>
                </a:pPr>
                <a:r>
                  <a:rPr lang="en-GB" sz="1900" dirty="0">
                    <a:latin typeface="Calibri" panose="020F0502020204030204" pitchFamily="34" charset="0"/>
                    <a:cs typeface="Calibri" panose="020F0502020204030204" pitchFamily="34" charset="0"/>
                  </a:rPr>
                  <a:t>What happens to kidney function? </a:t>
                </a:r>
                <a:r>
                  <a:rPr lang="en-GB" sz="1900" b="1" dirty="0">
                    <a:latin typeface="Calibri" panose="020F0502020204030204" pitchFamily="34" charset="0"/>
                    <a:cs typeface="Calibri" panose="020F0502020204030204" pitchFamily="34" charset="0"/>
                  </a:rPr>
                  <a:t>Hoover, takes up all the water </a:t>
                </a:r>
              </a:p>
              <a:p>
                <a:pPr marL="285750" indent="-285750">
                  <a:spcBef>
                    <a:spcPts val="0"/>
                  </a:spcBef>
                  <a:buFont typeface="Arial" panose="020B0604020202020204" pitchFamily="34" charset="0"/>
                  <a:buChar char="•"/>
                </a:pPr>
                <a:r>
                  <a:rPr lang="en-GB" sz="1900" dirty="0">
                    <a:latin typeface="Calibri" panose="020F0502020204030204" pitchFamily="34" charset="0"/>
                    <a:cs typeface="Calibri" panose="020F0502020204030204" pitchFamily="34" charset="0"/>
                  </a:rPr>
                  <a:t>Decreased blood flow</a:t>
                </a:r>
                <a:r>
                  <a:rPr lang="en-GB" sz="1900" dirty="0">
                    <a:latin typeface="Calibri" panose="020F0502020204030204" pitchFamily="34" charset="0"/>
                    <a:cs typeface="Calibri" panose="020F0502020204030204" pitchFamily="34" charset="0"/>
                    <a:sym typeface="Wingdings" panose="05000000000000000000" pitchFamily="2" charset="2"/>
                  </a:rPr>
                  <a:t> renal vascular autoregulation fails to maintain renal perfusion decreased GFR</a:t>
                </a:r>
              </a:p>
              <a:p>
                <a:pPr marL="285750" indent="-285750">
                  <a:spcBef>
                    <a:spcPts val="0"/>
                  </a:spcBef>
                  <a:buFont typeface="Arial" panose="020B0604020202020204" pitchFamily="34" charset="0"/>
                  <a:buChar char="•"/>
                </a:pPr>
                <a:r>
                  <a:rPr lang="en-GB" sz="1900" dirty="0">
                    <a:latin typeface="Calibri" panose="020F0502020204030204" pitchFamily="34" charset="0"/>
                    <a:cs typeface="Calibri" panose="020F0502020204030204" pitchFamily="34" charset="0"/>
                    <a:sym typeface="Wingdings" panose="05000000000000000000" pitchFamily="2" charset="2"/>
                  </a:rPr>
                  <a:t>Less BUN/Cr filtered into urine </a:t>
                </a:r>
                <a14:m>
                  <m:oMath xmlns:m="http://schemas.openxmlformats.org/officeDocument/2006/math">
                    <m:r>
                      <a:rPr lang="en-GB" sz="1900" i="1">
                        <a:latin typeface="Cambria Math" panose="02040503050406030204" pitchFamily="18" charset="0"/>
                        <a:ea typeface="Cambria Math" panose="02040503050406030204" pitchFamily="18" charset="0"/>
                        <a:sym typeface="Wingdings" panose="05000000000000000000" pitchFamily="2" charset="2"/>
                      </a:rPr>
                      <m:t>↑↑</m:t>
                    </m:r>
                  </m:oMath>
                </a14:m>
                <a:r>
                  <a:rPr lang="en-GB" sz="1900" dirty="0">
                    <a:latin typeface="Calibri" panose="020F0502020204030204" pitchFamily="34" charset="0"/>
                    <a:cs typeface="Calibri" panose="020F0502020204030204" pitchFamily="34" charset="0"/>
                    <a:sym typeface="Wingdings" panose="05000000000000000000" pitchFamily="2" charset="2"/>
                  </a:rPr>
                  <a:t> BUN/Cr in blood</a:t>
                </a:r>
              </a:p>
              <a:p>
                <a:pPr marL="285750" indent="-285750">
                  <a:spcBef>
                    <a:spcPts val="0"/>
                  </a:spcBef>
                  <a:buFont typeface="Arial" panose="020B0604020202020204" pitchFamily="34" charset="0"/>
                  <a:buChar char="•"/>
                </a:pPr>
                <a:r>
                  <a:rPr lang="en-GB" sz="1900" dirty="0">
                    <a:latin typeface="Calibri" panose="020F0502020204030204" pitchFamily="34" charset="0"/>
                    <a:cs typeface="Calibri" panose="020F0502020204030204" pitchFamily="34" charset="0"/>
                    <a:sym typeface="Wingdings" panose="05000000000000000000" pitchFamily="2" charset="2"/>
                  </a:rPr>
                  <a:t>RAAS activation Aldosterone secretion Na</a:t>
                </a:r>
                <a:r>
                  <a:rPr lang="en-GB" sz="1900" baseline="30000" dirty="0">
                    <a:latin typeface="Calibri" panose="020F0502020204030204" pitchFamily="34" charset="0"/>
                    <a:cs typeface="Calibri" panose="020F0502020204030204" pitchFamily="34" charset="0"/>
                    <a:sym typeface="Wingdings" panose="05000000000000000000" pitchFamily="2" charset="2"/>
                  </a:rPr>
                  <a:t>+</a:t>
                </a:r>
                <a:r>
                  <a:rPr lang="en-GB" sz="1900" dirty="0">
                    <a:latin typeface="Calibri" panose="020F0502020204030204" pitchFamily="34" charset="0"/>
                    <a:cs typeface="Calibri" panose="020F0502020204030204" pitchFamily="34" charset="0"/>
                    <a:sym typeface="Wingdings" panose="05000000000000000000" pitchFamily="2" charset="2"/>
                  </a:rPr>
                  <a:t>/H</a:t>
                </a:r>
                <a:r>
                  <a:rPr lang="en-GB" sz="1900" baseline="-25000" dirty="0">
                    <a:latin typeface="Calibri" panose="020F0502020204030204" pitchFamily="34" charset="0"/>
                    <a:cs typeface="Calibri" panose="020F0502020204030204" pitchFamily="34" charset="0"/>
                    <a:sym typeface="Wingdings" panose="05000000000000000000" pitchFamily="2" charset="2"/>
                  </a:rPr>
                  <a:t>2</a:t>
                </a:r>
                <a:r>
                  <a:rPr lang="en-GB" sz="1900" dirty="0">
                    <a:latin typeface="Calibri" panose="020F0502020204030204" pitchFamily="34" charset="0"/>
                    <a:cs typeface="Calibri" panose="020F0502020204030204" pitchFamily="34" charset="0"/>
                    <a:sym typeface="Wingdings" panose="05000000000000000000" pitchFamily="2" charset="2"/>
                  </a:rPr>
                  <a:t>O resorption </a:t>
                </a:r>
                <a14:m>
                  <m:oMath xmlns:m="http://schemas.openxmlformats.org/officeDocument/2006/math">
                    <m:r>
                      <a:rPr lang="en-GB" sz="1900" i="1">
                        <a:latin typeface="Cambria Math" panose="02040503050406030204" pitchFamily="18" charset="0"/>
                        <a:ea typeface="Cambria Math" panose="02040503050406030204" pitchFamily="18" charset="0"/>
                        <a:sym typeface="Wingdings" panose="05000000000000000000" pitchFamily="2" charset="2"/>
                      </a:rPr>
                      <m:t>↑↑</m:t>
                    </m:r>
                  </m:oMath>
                </a14:m>
                <a:r>
                  <a:rPr lang="en-GB" sz="1900" dirty="0">
                    <a:latin typeface="Calibri" panose="020F0502020204030204" pitchFamily="34" charset="0"/>
                    <a:cs typeface="Calibri" panose="020F0502020204030204" pitchFamily="34" charset="0"/>
                    <a:sym typeface="Wingdings" panose="05000000000000000000" pitchFamily="2" charset="2"/>
                  </a:rPr>
                  <a:t> urine osmolality, </a:t>
                </a:r>
                <a14:m>
                  <m:oMath xmlns:m="http://schemas.openxmlformats.org/officeDocument/2006/math">
                    <m:r>
                      <a:rPr lang="en-GB" sz="1900" i="1">
                        <a:latin typeface="Cambria Math" panose="02040503050406030204" pitchFamily="18" charset="0"/>
                        <a:ea typeface="Cambria Math" panose="02040503050406030204" pitchFamily="18" charset="0"/>
                        <a:sym typeface="Wingdings" panose="05000000000000000000" pitchFamily="2" charset="2"/>
                      </a:rPr>
                      <m:t>↓</m:t>
                    </m:r>
                  </m:oMath>
                </a14:m>
                <a:r>
                  <a:rPr lang="en-GB" sz="1900" dirty="0">
                    <a:latin typeface="Calibri" panose="020F0502020204030204" pitchFamily="34" charset="0"/>
                    <a:cs typeface="Calibri" panose="020F0502020204030204" pitchFamily="34" charset="0"/>
                    <a:sym typeface="Wingdings" panose="05000000000000000000" pitchFamily="2" charset="2"/>
                  </a:rPr>
                  <a:t> Urine Na</a:t>
                </a:r>
                <a:r>
                  <a:rPr lang="en-GB" sz="1900" baseline="30000" dirty="0">
                    <a:latin typeface="Calibri" panose="020F0502020204030204" pitchFamily="34" charset="0"/>
                    <a:cs typeface="Calibri" panose="020F0502020204030204" pitchFamily="34" charset="0"/>
                    <a:sym typeface="Wingdings" panose="05000000000000000000" pitchFamily="2" charset="2"/>
                  </a:rPr>
                  <a:t>+</a:t>
                </a:r>
                <a:r>
                  <a:rPr lang="en-GB" sz="1900" dirty="0">
                    <a:latin typeface="Calibri" panose="020F0502020204030204" pitchFamily="34" charset="0"/>
                    <a:cs typeface="Calibri" panose="020F0502020204030204" pitchFamily="34" charset="0"/>
                    <a:sym typeface="Wingdings" panose="05000000000000000000" pitchFamily="2" charset="2"/>
                  </a:rPr>
                  <a:t> &amp; Fe</a:t>
                </a:r>
                <a:r>
                  <a:rPr lang="en-GB" sz="1900" baseline="-25000" dirty="0">
                    <a:latin typeface="Calibri" panose="020F0502020204030204" pitchFamily="34" charset="0"/>
                    <a:cs typeface="Calibri" panose="020F0502020204030204" pitchFamily="34" charset="0"/>
                    <a:sym typeface="Wingdings" panose="05000000000000000000" pitchFamily="2" charset="2"/>
                  </a:rPr>
                  <a:t>Na</a:t>
                </a:r>
                <a:endParaRPr lang="en-GB" sz="1900" dirty="0">
                  <a:latin typeface="Calibri" panose="020F0502020204030204" pitchFamily="34" charset="0"/>
                  <a:cs typeface="Calibri" panose="020F0502020204030204" pitchFamily="34" charset="0"/>
                  <a:sym typeface="Wingdings" panose="05000000000000000000" pitchFamily="2" charset="2"/>
                </a:endParaRPr>
              </a:p>
              <a:p>
                <a:pPr marL="285750" indent="-285750">
                  <a:spcBef>
                    <a:spcPts val="0"/>
                  </a:spcBef>
                  <a:buFont typeface="Arial" panose="020B0604020202020204" pitchFamily="34" charset="0"/>
                  <a:buChar char="•"/>
                </a:pPr>
                <a:r>
                  <a:rPr lang="en-GB" sz="1900" dirty="0">
                    <a:latin typeface="Calibri" panose="020F0502020204030204" pitchFamily="34" charset="0"/>
                    <a:cs typeface="Calibri" panose="020F0502020204030204" pitchFamily="34" charset="0"/>
                    <a:sym typeface="Wingdings" panose="05000000000000000000" pitchFamily="2" charset="2"/>
                  </a:rPr>
                  <a:t>ADH secretion H</a:t>
                </a:r>
                <a:r>
                  <a:rPr lang="en-GB" sz="1900" baseline="-25000" dirty="0">
                    <a:latin typeface="Calibri" panose="020F0502020204030204" pitchFamily="34" charset="0"/>
                    <a:cs typeface="Calibri" panose="020F0502020204030204" pitchFamily="34" charset="0"/>
                    <a:sym typeface="Wingdings" panose="05000000000000000000" pitchFamily="2" charset="2"/>
                  </a:rPr>
                  <a:t>2</a:t>
                </a:r>
                <a:r>
                  <a:rPr lang="en-GB" sz="1900" dirty="0">
                    <a:latin typeface="Calibri" panose="020F0502020204030204" pitchFamily="34" charset="0"/>
                    <a:cs typeface="Calibri" panose="020F0502020204030204" pitchFamily="34" charset="0"/>
                    <a:sym typeface="Wingdings" panose="05000000000000000000" pitchFamily="2" charset="2"/>
                  </a:rPr>
                  <a:t>O + Urea resorption in the collecting duct</a:t>
                </a:r>
              </a:p>
              <a:p>
                <a:pPr marL="285750" indent="-285750">
                  <a:spcBef>
                    <a:spcPts val="0"/>
                  </a:spcBef>
                  <a:buFont typeface="Arial" panose="020B0604020202020204" pitchFamily="34" charset="0"/>
                  <a:buChar char="•"/>
                </a:pPr>
                <a:r>
                  <a:rPr lang="en-GB" sz="1900" dirty="0">
                    <a:latin typeface="Calibri" panose="020F0502020204030204" pitchFamily="34" charset="0"/>
                    <a:cs typeface="Calibri" panose="020F0502020204030204" pitchFamily="34" charset="0"/>
                    <a:sym typeface="Wingdings" panose="05000000000000000000" pitchFamily="2" charset="2"/>
                  </a:rPr>
                  <a:t>Urea/BUN levels increase &gt;&gt;&gt; Cr levels </a:t>
                </a:r>
                <a14:m>
                  <m:oMath xmlns:m="http://schemas.openxmlformats.org/officeDocument/2006/math">
                    <m:r>
                      <a:rPr lang="en-GB" sz="1900" i="1">
                        <a:latin typeface="Cambria Math" panose="02040503050406030204" pitchFamily="18" charset="0"/>
                        <a:ea typeface="Cambria Math" panose="02040503050406030204" pitchFamily="18" charset="0"/>
                        <a:sym typeface="Wingdings" panose="05000000000000000000" pitchFamily="2" charset="2"/>
                      </a:rPr>
                      <m:t>↑↑</m:t>
                    </m:r>
                  </m:oMath>
                </a14:m>
                <a:r>
                  <a:rPr lang="en-GB" sz="1900" dirty="0">
                    <a:latin typeface="Calibri" panose="020F0502020204030204" pitchFamily="34" charset="0"/>
                    <a:cs typeface="Calibri" panose="020F0502020204030204" pitchFamily="34" charset="0"/>
                    <a:sym typeface="Wingdings" panose="05000000000000000000" pitchFamily="2" charset="2"/>
                  </a:rPr>
                  <a:t>BUN/Cr</a:t>
                </a:r>
              </a:p>
              <a:p>
                <a:pPr marL="285750" indent="-285750">
                  <a:spcBef>
                    <a:spcPts val="0"/>
                  </a:spcBef>
                  <a:buFont typeface="Arial" panose="020B0604020202020204" pitchFamily="34" charset="0"/>
                  <a:buChar char="•"/>
                </a:pPr>
                <a:endParaRPr lang="en-GB" sz="1900" dirty="0">
                  <a:latin typeface="Calibri" panose="020F0502020204030204" pitchFamily="34" charset="0"/>
                  <a:cs typeface="Calibri" panose="020F0502020204030204" pitchFamily="34" charset="0"/>
                  <a:sym typeface="Wingdings" panose="05000000000000000000" pitchFamily="2" charset="2"/>
                </a:endParaRPr>
              </a:p>
              <a:p>
                <a:pPr marL="285750" indent="-285750">
                  <a:spcBef>
                    <a:spcPts val="0"/>
                  </a:spcBef>
                  <a:buFont typeface="Arial" panose="020B0604020202020204" pitchFamily="34" charset="0"/>
                  <a:buChar char="•"/>
                </a:pPr>
                <a:r>
                  <a:rPr lang="en-GB" sz="1900" dirty="0">
                    <a:latin typeface="Calibri" panose="020F0502020204030204" pitchFamily="34" charset="0"/>
                    <a:cs typeface="Calibri" panose="020F0502020204030204" pitchFamily="34" charset="0"/>
                    <a:sym typeface="Wingdings" panose="05000000000000000000" pitchFamily="2" charset="2"/>
                  </a:rPr>
                  <a:t>Kidney function </a:t>
                </a:r>
                <a:r>
                  <a:rPr lang="en-GB" sz="1900" b="1" dirty="0">
                    <a:latin typeface="Calibri" panose="020F0502020204030204" pitchFamily="34" charset="0"/>
                    <a:cs typeface="Calibri" panose="020F0502020204030204" pitchFamily="34" charset="0"/>
                    <a:sym typeface="Wingdings" panose="05000000000000000000" pitchFamily="2" charset="2"/>
                  </a:rPr>
                  <a:t>remains intact </a:t>
                </a:r>
                <a:r>
                  <a:rPr lang="en-GB" sz="1900" dirty="0">
                    <a:latin typeface="Calibri" panose="020F0502020204030204" pitchFamily="34" charset="0"/>
                    <a:cs typeface="Calibri" panose="020F0502020204030204" pitchFamily="34" charset="0"/>
                    <a:sym typeface="Wingdings" panose="05000000000000000000" pitchFamily="2" charset="2"/>
                  </a:rPr>
                  <a:t>despite decreased perfusion </a:t>
                </a:r>
                <a:endParaRPr lang="en-IE" sz="1900" dirty="0">
                  <a:latin typeface="Calibri" panose="020F0502020204030204" pitchFamily="34" charset="0"/>
                  <a:cs typeface="Calibri" panose="020F0502020204030204" pitchFamily="34" charset="0"/>
                </a:endParaRPr>
              </a:p>
              <a:p>
                <a:pPr marL="228600" lvl="0" indent="-76200" algn="l" rtl="0">
                  <a:lnSpc>
                    <a:spcPct val="150000"/>
                  </a:lnSpc>
                  <a:spcBef>
                    <a:spcPts val="0"/>
                  </a:spcBef>
                  <a:spcAft>
                    <a:spcPts val="0"/>
                  </a:spcAft>
                  <a:buClr>
                    <a:srgbClr val="262626"/>
                  </a:buClr>
                  <a:buSzPts val="2400"/>
                  <a:buFont typeface="Noto Sans Symbols"/>
                  <a:buNone/>
                </a:pPr>
                <a:endParaRPr sz="1900" dirty="0">
                  <a:latin typeface="Calibri" panose="020F0502020204030204" pitchFamily="34" charset="0"/>
                  <a:cs typeface="Calibri" panose="020F0502020204030204" pitchFamily="34" charset="0"/>
                </a:endParaRPr>
              </a:p>
            </p:txBody>
          </p:sp>
        </mc:Choice>
        <mc:Fallback>
          <p:sp>
            <p:nvSpPr>
              <p:cNvPr id="222" name="Google Shape;222;p14"/>
              <p:cNvSpPr txBox="1">
                <a:spLocks noGrp="1" noRot="1" noChangeAspect="1" noMove="1" noResize="1" noEditPoints="1" noAdjustHandles="1" noChangeArrowheads="1" noChangeShapeType="1" noTextEdit="1"/>
              </p:cNvSpPr>
              <p:nvPr>
                <p:ph type="body" idx="1"/>
              </p:nvPr>
            </p:nvSpPr>
            <p:spPr>
              <a:xfrm>
                <a:off x="6758" y="1117600"/>
                <a:ext cx="12185242" cy="4894263"/>
              </a:xfrm>
              <a:prstGeom prst="rect">
                <a:avLst/>
              </a:prstGeom>
              <a:blipFill>
                <a:blip r:embed="rId3"/>
                <a:stretch>
                  <a:fillRect l="-450" t="-1245"/>
                </a:stretch>
              </a:blipFill>
              <a:ln>
                <a:noFill/>
              </a:ln>
            </p:spPr>
            <p:txBody>
              <a:bodyPr/>
              <a:lstStyle/>
              <a:p>
                <a:r>
                  <a:rPr lang="en-IE">
                    <a:noFill/>
                  </a:rPr>
                  <a:t> </a:t>
                </a:r>
              </a:p>
            </p:txBody>
          </p:sp>
        </mc:Fallback>
      </mc:AlternateContent>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graphicFrame>
        <p:nvGraphicFramePr>
          <p:cNvPr id="2" name="Table 1">
            <a:extLst>
              <a:ext uri="{FF2B5EF4-FFF2-40B4-BE49-F238E27FC236}">
                <a16:creationId xmlns:a16="http://schemas.microsoft.com/office/drawing/2014/main" id="{0291D2C6-1B99-7337-A3CF-127B4199C48A}"/>
              </a:ext>
            </a:extLst>
          </p:cNvPr>
          <p:cNvGraphicFramePr>
            <a:graphicFrameLocks noGrp="1"/>
          </p:cNvGraphicFramePr>
          <p:nvPr>
            <p:extLst>
              <p:ext uri="{D42A27DB-BD31-4B8C-83A1-F6EECF244321}">
                <p14:modId xmlns:p14="http://schemas.microsoft.com/office/powerpoint/2010/main" val="2070556378"/>
              </p:ext>
            </p:extLst>
          </p:nvPr>
        </p:nvGraphicFramePr>
        <p:xfrm>
          <a:off x="771843" y="4563819"/>
          <a:ext cx="10515600" cy="1778244"/>
        </p:xfrm>
        <a:graphic>
          <a:graphicData uri="http://schemas.openxmlformats.org/drawingml/2006/table">
            <a:tbl>
              <a:tblPr firstRow="1" bandRow="1">
                <a:tableStyleId>{2D5ABB26-0587-4C30-8999-92F81FD0307C}</a:tableStyleId>
              </a:tblPr>
              <a:tblGrid>
                <a:gridCol w="1732005">
                  <a:extLst>
                    <a:ext uri="{9D8B030D-6E8A-4147-A177-3AD203B41FA5}">
                      <a16:colId xmlns:a16="http://schemas.microsoft.com/office/drawing/2014/main" val="1405326394"/>
                    </a:ext>
                  </a:extLst>
                </a:gridCol>
                <a:gridCol w="2100649">
                  <a:extLst>
                    <a:ext uri="{9D8B030D-6E8A-4147-A177-3AD203B41FA5}">
                      <a16:colId xmlns:a16="http://schemas.microsoft.com/office/drawing/2014/main" val="1637246021"/>
                    </a:ext>
                  </a:extLst>
                </a:gridCol>
                <a:gridCol w="2174789">
                  <a:extLst>
                    <a:ext uri="{9D8B030D-6E8A-4147-A177-3AD203B41FA5}">
                      <a16:colId xmlns:a16="http://schemas.microsoft.com/office/drawing/2014/main" val="414203761"/>
                    </a:ext>
                  </a:extLst>
                </a:gridCol>
                <a:gridCol w="2298357">
                  <a:extLst>
                    <a:ext uri="{9D8B030D-6E8A-4147-A177-3AD203B41FA5}">
                      <a16:colId xmlns:a16="http://schemas.microsoft.com/office/drawing/2014/main" val="2758592048"/>
                    </a:ext>
                  </a:extLst>
                </a:gridCol>
                <a:gridCol w="2209800">
                  <a:extLst>
                    <a:ext uri="{9D8B030D-6E8A-4147-A177-3AD203B41FA5}">
                      <a16:colId xmlns:a16="http://schemas.microsoft.com/office/drawing/2014/main" val="1508606273"/>
                    </a:ext>
                  </a:extLst>
                </a:gridCol>
              </a:tblGrid>
              <a:tr h="652750">
                <a:tc>
                  <a:txBody>
                    <a:bodyPr/>
                    <a:lstStyle/>
                    <a:p>
                      <a:pPr algn="l"/>
                      <a:r>
                        <a:rPr lang="en-US" b="1" dirty="0"/>
                        <a:t>Types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Urine Osmolality (</a:t>
                      </a:r>
                      <a:r>
                        <a:rPr lang="en-US" b="1" dirty="0" err="1"/>
                        <a:t>mOsm</a:t>
                      </a:r>
                      <a:r>
                        <a:rPr lang="en-US" b="1" dirty="0"/>
                        <a:t>/Kg)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Urine Na</a:t>
                      </a:r>
                      <a:r>
                        <a:rPr lang="en-US" b="1" baseline="30000" dirty="0"/>
                        <a:t>+</a:t>
                      </a:r>
                      <a:r>
                        <a:rPr lang="en-US" b="1" baseline="0" dirty="0"/>
                        <a:t> (mEq/L)</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t>Fe</a:t>
                      </a:r>
                      <a:r>
                        <a:rPr lang="en-US" b="1" baseline="-25000" dirty="0" err="1"/>
                        <a:t>Na</a:t>
                      </a:r>
                      <a:endParaRPr lang="en-US" b="1" baseline="-25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Serum BUN/Cr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872603"/>
                  </a:ext>
                </a:extLst>
              </a:tr>
              <a:tr h="577713">
                <a:tc>
                  <a:txBody>
                    <a:bodyPr/>
                    <a:lstStyle/>
                    <a:p>
                      <a:pPr algn="l"/>
                      <a:r>
                        <a:rPr lang="en-US" b="1" dirty="0">
                          <a:solidFill>
                            <a:schemeClr val="tx1"/>
                          </a:solidFill>
                        </a:rPr>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&gt;500 (50-1200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&lt;20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6616361"/>
                  </a:ext>
                </a:extLst>
              </a:tr>
              <a:tr h="547781">
                <a:tc>
                  <a:txBody>
                    <a:bodyPr/>
                    <a:lstStyle/>
                    <a:p>
                      <a:pPr algn="l"/>
                      <a:r>
                        <a:rPr lang="en-US" b="1" dirty="0"/>
                        <a:t>Prerenal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&gt;500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&lt;20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&gt;20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766293"/>
                  </a:ext>
                </a:extLst>
              </a:tr>
            </a:tbl>
          </a:graphicData>
        </a:graphic>
      </p:graphicFrame>
      <p:sp>
        <p:nvSpPr>
          <p:cNvPr id="3" name="TextBox 2">
            <a:extLst>
              <a:ext uri="{FF2B5EF4-FFF2-40B4-BE49-F238E27FC236}">
                <a16:creationId xmlns:a16="http://schemas.microsoft.com/office/drawing/2014/main" id="{F9D93F96-42FA-0473-C768-1FBC3FBDECD5}"/>
              </a:ext>
            </a:extLst>
          </p:cNvPr>
          <p:cNvSpPr txBox="1"/>
          <p:nvPr/>
        </p:nvSpPr>
        <p:spPr>
          <a:xfrm>
            <a:off x="682906" y="5798916"/>
            <a:ext cx="10737251" cy="543147"/>
          </a:xfrm>
          <a:prstGeom prst="rect">
            <a:avLst/>
          </a:prstGeom>
          <a:noFill/>
          <a:ln w="57150">
            <a:solidFill>
              <a:srgbClr val="C00000"/>
            </a:solidFill>
          </a:ln>
        </p:spPr>
        <p:txBody>
          <a:bodyPr wrap="square" rtlCol="0">
            <a:spAutoFit/>
          </a:bodyPr>
          <a:lstStyle/>
          <a:p>
            <a:endParaRPr lang="en-IE" dirty="0"/>
          </a:p>
        </p:txBody>
      </p:sp>
    </p:spTree>
    <p:extLst>
      <p:ext uri="{BB962C8B-B14F-4D97-AF65-F5344CB8AC3E}">
        <p14:creationId xmlns:p14="http://schemas.microsoft.com/office/powerpoint/2010/main" val="151125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xEl>
                                              <p:pRg st="3" end="3"/>
                                            </p:txEl>
                                          </p:spTgt>
                                        </p:tgtEl>
                                        <p:attrNameLst>
                                          <p:attrName>style.visibility</p:attrName>
                                        </p:attrNameLst>
                                      </p:cBhvr>
                                      <p:to>
                                        <p:strVal val="visible"/>
                                      </p:to>
                                    </p:set>
                                    <p:animEffect transition="in" filter="fade">
                                      <p:cBhvr>
                                        <p:cTn id="7" dur="500"/>
                                        <p:tgtEl>
                                          <p:spTgt spid="22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2">
                                            <p:txEl>
                                              <p:pRg st="5" end="5"/>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2">
                                            <p:txEl>
                                              <p:pRg st="6" end="6"/>
                                            </p:txEl>
                                          </p:spTgt>
                                        </p:tgtEl>
                                        <p:attrNameLst>
                                          <p:attrName>style.visibility</p:attrName>
                                        </p:attrNameLst>
                                      </p:cBhvr>
                                      <p:to>
                                        <p:strVal val="visible"/>
                                      </p:to>
                                    </p:set>
                                    <p:animEffect transition="in" filter="fade">
                                      <p:cBhvr>
                                        <p:cTn id="16" dur="500"/>
                                        <p:tgtEl>
                                          <p:spTgt spid="222">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22">
                                            <p:txEl>
                                              <p:pRg st="7" end="7"/>
                                            </p:txEl>
                                          </p:spTgt>
                                        </p:tgtEl>
                                        <p:attrNameLst>
                                          <p:attrName>style.visibility</p:attrName>
                                        </p:attrNameLst>
                                      </p:cBhvr>
                                      <p:to>
                                        <p:strVal val="visible"/>
                                      </p:to>
                                    </p:set>
                                    <p:animEffect transition="in" filter="fade">
                                      <p:cBhvr>
                                        <p:cTn id="19" dur="500"/>
                                        <p:tgtEl>
                                          <p:spTgt spid="222">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22">
                                            <p:txEl>
                                              <p:pRg st="8" end="8"/>
                                            </p:txEl>
                                          </p:spTgt>
                                        </p:tgtEl>
                                        <p:attrNameLst>
                                          <p:attrName>style.visibility</p:attrName>
                                        </p:attrNameLst>
                                      </p:cBhvr>
                                      <p:to>
                                        <p:strVal val="visible"/>
                                      </p:to>
                                    </p:set>
                                    <p:animEffect transition="in" filter="fade">
                                      <p:cBhvr>
                                        <p:cTn id="22" dur="500"/>
                                        <p:tgtEl>
                                          <p:spTgt spid="222">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22">
                                            <p:txEl>
                                              <p:pRg st="9" end="9"/>
                                            </p:txEl>
                                          </p:spTgt>
                                        </p:tgtEl>
                                        <p:attrNameLst>
                                          <p:attrName>style.visibility</p:attrName>
                                        </p:attrNameLst>
                                      </p:cBhvr>
                                      <p:to>
                                        <p:strVal val="visible"/>
                                      </p:to>
                                    </p:set>
                                    <p:animEffect transition="in" filter="fade">
                                      <p:cBhvr>
                                        <p:cTn id="25" dur="500"/>
                                        <p:tgtEl>
                                          <p:spTgt spid="222">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22">
                                            <p:txEl>
                                              <p:pRg st="10" end="10"/>
                                            </p:txEl>
                                          </p:spTgt>
                                        </p:tgtEl>
                                        <p:attrNameLst>
                                          <p:attrName>style.visibility</p:attrName>
                                        </p:attrNameLst>
                                      </p:cBhvr>
                                      <p:to>
                                        <p:strVal val="visible"/>
                                      </p:to>
                                    </p:set>
                                    <p:animEffect transition="in" filter="fade">
                                      <p:cBhvr>
                                        <p:cTn id="28" dur="500"/>
                                        <p:tgtEl>
                                          <p:spTgt spid="222">
                                            <p:txEl>
                                              <p:pRg st="10" end="1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r>
              <a:rPr kumimoji="0" lang="en-GB" sz="4400" b="0" i="0" u="none" strike="noStrike" kern="0" cap="none" spc="0" normalizeH="0" baseline="0" noProof="0" dirty="0">
                <a:ln>
                  <a:noFill/>
                </a:ln>
                <a:solidFill>
                  <a:srgbClr val="262626"/>
                </a:solidFill>
                <a:effectLst/>
                <a:uLnTx/>
                <a:uFillTx/>
                <a:latin typeface="Calibri"/>
                <a:cs typeface="Calibri"/>
                <a:sym typeface="Calibri"/>
              </a:rPr>
              <a:t>Terms to know </a:t>
            </a:r>
            <a:endParaRPr lang="en-IE" dirty="0"/>
          </a:p>
        </p:txBody>
      </p:sp>
      <p:sp>
        <p:nvSpPr>
          <p:cNvPr id="222" name="Google Shape;222;p14"/>
          <p:cNvSpPr txBox="1">
            <a:spLocks noGrp="1"/>
          </p:cNvSpPr>
          <p:nvPr>
            <p:ph type="body" idx="1"/>
          </p:nvPr>
        </p:nvSpPr>
        <p:spPr>
          <a:xfrm>
            <a:off x="-6758" y="1193323"/>
            <a:ext cx="12192000" cy="4894263"/>
          </a:xfrm>
          <a:prstGeom prst="rect">
            <a:avLst/>
          </a:prstGeom>
          <a:noFill/>
          <a:ln>
            <a:noFill/>
          </a:ln>
        </p:spPr>
        <p:txBody>
          <a:bodyPr spcFirstLastPara="1" wrap="square" lIns="91425" tIns="45700" rIns="91425" bIns="45700" anchor="t" anchorCtr="0">
            <a:normAutofit/>
          </a:bodyPr>
          <a:lstStyle/>
          <a:p>
            <a:pPr marL="114300" indent="0">
              <a:buNone/>
            </a:pPr>
            <a:r>
              <a:rPr lang="en-GB" sz="1800" b="1" dirty="0">
                <a:solidFill>
                  <a:srgbClr val="FF0000"/>
                </a:solidFill>
              </a:rPr>
              <a:t>Azotemia: </a:t>
            </a:r>
            <a:r>
              <a:rPr lang="en-GB" sz="1800" dirty="0"/>
              <a:t>Accumulation of nitrogenous based products within the blood due to insufficient filtration of the blood by the kidneys </a:t>
            </a:r>
          </a:p>
          <a:p>
            <a:pPr marL="114300" indent="0">
              <a:spcBef>
                <a:spcPts val="0"/>
              </a:spcBef>
              <a:buNone/>
            </a:pPr>
            <a:endParaRPr lang="en-GB" sz="1800" dirty="0"/>
          </a:p>
          <a:p>
            <a:pPr marL="114300" indent="0">
              <a:spcBef>
                <a:spcPts val="0"/>
              </a:spcBef>
              <a:buNone/>
            </a:pPr>
            <a:r>
              <a:rPr lang="en-GB" sz="1800" b="1" dirty="0">
                <a:solidFill>
                  <a:srgbClr val="FF0000"/>
                </a:solidFill>
              </a:rPr>
              <a:t>Uraemia: </a:t>
            </a:r>
            <a:r>
              <a:rPr lang="en-GB" sz="1800" dirty="0"/>
              <a:t>Azotemia with Uraemic Symptoms</a:t>
            </a:r>
          </a:p>
          <a:p>
            <a:pPr marL="114300" indent="0">
              <a:spcBef>
                <a:spcPts val="0"/>
              </a:spcBef>
              <a:buNone/>
            </a:pPr>
            <a:endParaRPr lang="en-GB" sz="1800" dirty="0"/>
          </a:p>
          <a:p>
            <a:pPr marL="114300" indent="0">
              <a:spcBef>
                <a:spcPts val="0"/>
              </a:spcBef>
              <a:buNone/>
            </a:pPr>
            <a:r>
              <a:rPr lang="en-GB" sz="1800" b="1" dirty="0">
                <a:solidFill>
                  <a:srgbClr val="FF0000"/>
                </a:solidFill>
              </a:rPr>
              <a:t>Uraemic Symptoms: </a:t>
            </a:r>
            <a:r>
              <a:rPr lang="en-GB" sz="1800" dirty="0"/>
              <a:t>Nausea/Vomiting, Anorexia, Fibrinous Pericarditis (Bread and butter appearance), Platelet dysfunction (bleeding), Asterixis, Encephalopathy, </a:t>
            </a:r>
            <a:r>
              <a:rPr lang="en-GB" sz="1800" b="1" dirty="0"/>
              <a:t>Uraemic frost. </a:t>
            </a:r>
          </a:p>
          <a:p>
            <a:pPr marL="228600" lvl="0" indent="-76200" algn="l" rtl="0">
              <a:lnSpc>
                <a:spcPct val="150000"/>
              </a:lnSpc>
              <a:spcBef>
                <a:spcPts val="0"/>
              </a:spcBef>
              <a:spcAft>
                <a:spcPts val="0"/>
              </a:spcAft>
              <a:buClr>
                <a:srgbClr val="262626"/>
              </a:buClr>
              <a:buSzPts val="2400"/>
              <a:buFont typeface="Noto Sans Symbols"/>
              <a:buNone/>
            </a:pPr>
            <a:r>
              <a:rPr lang="en-GB" b="1" dirty="0">
                <a:solidFill>
                  <a:srgbClr val="FF0000"/>
                </a:solidFill>
              </a:rPr>
              <a:t>Why normal PT &amp; aPTT but abnormal bleeding time</a:t>
            </a:r>
            <a:r>
              <a:rPr lang="en-GB" sz="2400" b="1" dirty="0">
                <a:solidFill>
                  <a:srgbClr val="FF0000"/>
                </a:solidFill>
              </a:rPr>
              <a:t>?</a:t>
            </a:r>
            <a:endParaRPr b="1" dirty="0">
              <a:solidFill>
                <a:srgbClr val="FF0000"/>
              </a:solidFill>
            </a:endParaRPr>
          </a:p>
        </p:txBody>
      </p:sp>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2" name="Picture 1">
            <a:extLst>
              <a:ext uri="{FF2B5EF4-FFF2-40B4-BE49-F238E27FC236}">
                <a16:creationId xmlns:a16="http://schemas.microsoft.com/office/drawing/2014/main" id="{BD20FACC-C7A0-9BD7-2535-660633A60767}"/>
              </a:ext>
            </a:extLst>
          </p:cNvPr>
          <p:cNvPicPr>
            <a:picLocks noChangeAspect="1"/>
          </p:cNvPicPr>
          <p:nvPr/>
        </p:nvPicPr>
        <p:blipFill>
          <a:blip r:embed="rId3"/>
          <a:stretch>
            <a:fillRect/>
          </a:stretch>
        </p:blipFill>
        <p:spPr>
          <a:xfrm>
            <a:off x="569596" y="3640454"/>
            <a:ext cx="4876800" cy="2571750"/>
          </a:xfrm>
          <a:prstGeom prst="rect">
            <a:avLst/>
          </a:prstGeom>
        </p:spPr>
      </p:pic>
      <p:pic>
        <p:nvPicPr>
          <p:cNvPr id="3" name="Picture 2">
            <a:extLst>
              <a:ext uri="{FF2B5EF4-FFF2-40B4-BE49-F238E27FC236}">
                <a16:creationId xmlns:a16="http://schemas.microsoft.com/office/drawing/2014/main" id="{F699A3FA-5D6A-A092-C2C0-A37B56879281}"/>
              </a:ext>
            </a:extLst>
          </p:cNvPr>
          <p:cNvPicPr>
            <a:picLocks noChangeAspect="1"/>
          </p:cNvPicPr>
          <p:nvPr/>
        </p:nvPicPr>
        <p:blipFill>
          <a:blip r:embed="rId4"/>
          <a:stretch>
            <a:fillRect/>
          </a:stretch>
        </p:blipFill>
        <p:spPr>
          <a:xfrm>
            <a:off x="6222162" y="2891110"/>
            <a:ext cx="4764404" cy="3424917"/>
          </a:xfrm>
          <a:prstGeom prst="rect">
            <a:avLst/>
          </a:prstGeom>
        </p:spPr>
      </p:pic>
    </p:spTree>
    <p:extLst>
      <p:ext uri="{BB962C8B-B14F-4D97-AF65-F5344CB8AC3E}">
        <p14:creationId xmlns:p14="http://schemas.microsoft.com/office/powerpoint/2010/main" val="15577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3" name="Picture 2">
            <a:extLst>
              <a:ext uri="{FF2B5EF4-FFF2-40B4-BE49-F238E27FC236}">
                <a16:creationId xmlns:a16="http://schemas.microsoft.com/office/drawing/2014/main" id="{24849A0B-0155-8141-9C38-6BD4AC52083E}"/>
              </a:ext>
            </a:extLst>
          </p:cNvPr>
          <p:cNvPicPr>
            <a:picLocks noChangeAspect="1"/>
          </p:cNvPicPr>
          <p:nvPr/>
        </p:nvPicPr>
        <p:blipFill rotWithShape="1">
          <a:blip r:embed="rId3"/>
          <a:srcRect r="3213"/>
          <a:stretch/>
        </p:blipFill>
        <p:spPr>
          <a:xfrm>
            <a:off x="9486900" y="1380453"/>
            <a:ext cx="2526892" cy="3082164"/>
          </a:xfrm>
          <a:prstGeom prst="rect">
            <a:avLst/>
          </a:prstGeom>
        </p:spPr>
      </p:pic>
      <p:sp>
        <p:nvSpPr>
          <p:cNvPr id="221" name="Google Shape;221;p14"/>
          <p:cNvSpPr txBox="1">
            <a:spLocks noGrp="1"/>
          </p:cNvSpPr>
          <p:nvPr>
            <p:ph type="title"/>
          </p:nvPr>
        </p:nvSpPr>
        <p:spPr>
          <a:xfrm>
            <a:off x="838200" y="161925"/>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GB" dirty="0"/>
              <a:t>Intrarenal-AKI. 35% of Cases. </a:t>
            </a:r>
            <a:endParaRPr dirty="0"/>
          </a:p>
        </p:txBody>
      </p:sp>
      <mc:AlternateContent xmlns:mc="http://schemas.openxmlformats.org/markup-compatibility/2006" xmlns:a14="http://schemas.microsoft.com/office/drawing/2010/main">
        <mc:Choice Requires="a14">
          <p:sp>
            <p:nvSpPr>
              <p:cNvPr id="222" name="Google Shape;222;p14"/>
              <p:cNvSpPr txBox="1">
                <a:spLocks noGrp="1"/>
              </p:cNvSpPr>
              <p:nvPr>
                <p:ph type="body" idx="1"/>
              </p:nvPr>
            </p:nvSpPr>
            <p:spPr>
              <a:xfrm>
                <a:off x="0" y="1117600"/>
                <a:ext cx="12185242" cy="50593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262626"/>
                  </a:buClr>
                  <a:buSzPts val="2400"/>
                  <a:buNone/>
                </a:pPr>
                <a:r>
                  <a:rPr lang="en-GB" b="1" dirty="0">
                    <a:solidFill>
                      <a:srgbClr val="FF0000"/>
                    </a:solidFill>
                  </a:rPr>
                  <a:t>What’s going wrong here?</a:t>
                </a:r>
              </a:p>
              <a:p>
                <a:pPr marL="342900">
                  <a:lnSpc>
                    <a:spcPct val="100000"/>
                  </a:lnSpc>
                  <a:spcBef>
                    <a:spcPts val="0"/>
                  </a:spcBef>
                  <a:buSzPts val="2400"/>
                </a:pPr>
                <a:r>
                  <a:rPr lang="en-GB" dirty="0"/>
                  <a:t>Intrarenal AKI is caused by damage to the vascular or tubular component of the nephrons</a:t>
                </a:r>
              </a:p>
              <a:p>
                <a:pPr marL="342900">
                  <a:lnSpc>
                    <a:spcPct val="100000"/>
                  </a:lnSpc>
                  <a:spcBef>
                    <a:spcPts val="0"/>
                  </a:spcBef>
                  <a:buSzPts val="2400"/>
                </a:pPr>
                <a:r>
                  <a:rPr lang="en-GB" dirty="0"/>
                  <a:t>This leads to necrosis or apoptosis of tubular cells and hence tubular cell dysfunction</a:t>
                </a:r>
              </a:p>
              <a:p>
                <a:pPr marL="342900">
                  <a:lnSpc>
                    <a:spcPct val="100000"/>
                  </a:lnSpc>
                  <a:spcBef>
                    <a:spcPts val="0"/>
                  </a:spcBef>
                  <a:buSzPts val="2400"/>
                </a:pPr>
                <a:r>
                  <a:rPr lang="en-GB" dirty="0"/>
                  <a:t>Decreased resorption of Water, Urea and Solutes</a:t>
                </a:r>
                <a:r>
                  <a:rPr lang="en-GB" dirty="0">
                    <a:sym typeface="Wingdings" panose="05000000000000000000" pitchFamily="2" charset="2"/>
                  </a:rPr>
                  <a:t> </a:t>
                </a:r>
                <a:r>
                  <a:rPr lang="en-GB" dirty="0"/>
                  <a:t>inability to concentrate urine</a:t>
                </a:r>
              </a:p>
              <a:p>
                <a:pPr marL="342900">
                  <a:lnSpc>
                    <a:spcPct val="100000"/>
                  </a:lnSpc>
                  <a:spcBef>
                    <a:spcPts val="0"/>
                  </a:spcBef>
                  <a:buSzPts val="2400"/>
                </a:pP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 Urine Osmolality,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 Urine Na</a:t>
                </a:r>
                <a:r>
                  <a:rPr lang="en-GB" baseline="30000" dirty="0"/>
                  <a:t>+</a:t>
                </a:r>
                <a:r>
                  <a:rPr lang="en-GB" dirty="0"/>
                  <a:t> &amp; Fe</a:t>
                </a:r>
                <a:r>
                  <a:rPr lang="en-GB" baseline="-25000" dirty="0"/>
                  <a:t>Na</a:t>
                </a:r>
                <a:r>
                  <a:rPr lang="en-GB" dirty="0"/>
                  <a:t> </a:t>
                </a:r>
              </a:p>
              <a:p>
                <a:pPr marL="342900">
                  <a:lnSpc>
                    <a:spcPct val="100000"/>
                  </a:lnSpc>
                  <a:spcBef>
                    <a:spcPts val="0"/>
                  </a:spcBef>
                  <a:buSzPts val="2400"/>
                </a:pPr>
                <a:r>
                  <a:rPr lang="en-GB" dirty="0"/>
                  <a:t>No extra rise in BUN due to reduced Urea resorption in collecting tubules</a:t>
                </a:r>
              </a:p>
              <a:p>
                <a:pPr marL="0" lvl="0" indent="0" algn="l" rtl="0">
                  <a:lnSpc>
                    <a:spcPct val="100000"/>
                  </a:lnSpc>
                  <a:spcBef>
                    <a:spcPts val="0"/>
                  </a:spcBef>
                  <a:spcAft>
                    <a:spcPts val="0"/>
                  </a:spcAft>
                  <a:buClr>
                    <a:srgbClr val="262626"/>
                  </a:buClr>
                  <a:buSzPts val="2400"/>
                  <a:buNone/>
                </a:pPr>
                <a:endParaRPr lang="en-GB" dirty="0"/>
              </a:p>
              <a:p>
                <a:pPr marL="0" lvl="0" indent="0" algn="l" rtl="0">
                  <a:lnSpc>
                    <a:spcPct val="100000"/>
                  </a:lnSpc>
                  <a:spcBef>
                    <a:spcPts val="0"/>
                  </a:spcBef>
                  <a:spcAft>
                    <a:spcPts val="0"/>
                  </a:spcAft>
                  <a:buClr>
                    <a:srgbClr val="262626"/>
                  </a:buClr>
                  <a:buSzPts val="2400"/>
                  <a:buNone/>
                </a:pPr>
                <a:r>
                  <a:rPr lang="en-GB" b="1" dirty="0">
                    <a:solidFill>
                      <a:srgbClr val="FF0000"/>
                    </a:solidFill>
                  </a:rPr>
                  <a:t>What are some common causes?</a:t>
                </a:r>
              </a:p>
              <a:p>
                <a:pPr marL="342900" indent="-342900">
                  <a:lnSpc>
                    <a:spcPct val="100000"/>
                  </a:lnSpc>
                  <a:spcBef>
                    <a:spcPts val="0"/>
                  </a:spcBef>
                  <a:buSzPts val="2400"/>
                </a:pPr>
                <a:r>
                  <a:rPr lang="en-CA" dirty="0">
                    <a:solidFill>
                      <a:schemeClr val="dk1"/>
                    </a:solidFill>
                    <a:latin typeface="Calibri"/>
                    <a:ea typeface="Calibri"/>
                    <a:cs typeface="Calibri"/>
                    <a:sym typeface="Calibri"/>
                  </a:rPr>
                  <a:t>Acute Tubular Necrosis</a:t>
                </a:r>
              </a:p>
              <a:p>
                <a:pPr marL="342900" indent="-342900">
                  <a:lnSpc>
                    <a:spcPct val="100000"/>
                  </a:lnSpc>
                  <a:spcBef>
                    <a:spcPts val="0"/>
                  </a:spcBef>
                  <a:buSzPts val="2400"/>
                </a:pPr>
                <a:r>
                  <a:rPr lang="en-CA" dirty="0">
                    <a:solidFill>
                      <a:schemeClr val="dk1"/>
                    </a:solidFill>
                  </a:rPr>
                  <a:t>Acute Interstitial Nephritis</a:t>
                </a:r>
              </a:p>
              <a:p>
                <a:pPr marL="342900" indent="-342900">
                  <a:lnSpc>
                    <a:spcPct val="100000"/>
                  </a:lnSpc>
                  <a:spcBef>
                    <a:spcPts val="0"/>
                  </a:spcBef>
                  <a:buSzPts val="2400"/>
                </a:pPr>
                <a:r>
                  <a:rPr lang="en-CA" dirty="0">
                    <a:solidFill>
                      <a:schemeClr val="dk1"/>
                    </a:solidFill>
                    <a:latin typeface="Calibri"/>
                    <a:ea typeface="Calibri"/>
                    <a:cs typeface="Calibri"/>
                    <a:sym typeface="Calibri"/>
                  </a:rPr>
                  <a:t>Others: Vascular</a:t>
                </a:r>
                <a:r>
                  <a:rPr lang="en-CA" dirty="0">
                    <a:solidFill>
                      <a:schemeClr val="dk1"/>
                    </a:solidFill>
                    <a:latin typeface="Calibri"/>
                    <a:ea typeface="Calibri"/>
                    <a:cs typeface="Calibri"/>
                    <a:sym typeface="Wingdings" panose="05000000000000000000" pitchFamily="2" charset="2"/>
                  </a:rPr>
                  <a:t> HUS, TTP and malignant HTN. </a:t>
                </a:r>
                <a:endParaRPr lang="en-CA" dirty="0">
                  <a:solidFill>
                    <a:schemeClr val="dk1"/>
                  </a:solidFill>
                  <a:latin typeface="Calibri"/>
                  <a:ea typeface="Calibri"/>
                  <a:cs typeface="Calibri"/>
                  <a:sym typeface="Calibri"/>
                </a:endParaRPr>
              </a:p>
              <a:p>
                <a:pPr marL="0" indent="0">
                  <a:lnSpc>
                    <a:spcPct val="100000"/>
                  </a:lnSpc>
                  <a:buSzPts val="2400"/>
                  <a:buNone/>
                </a:pPr>
                <a:endParaRPr lang="en-CA" sz="2400" dirty="0">
                  <a:solidFill>
                    <a:schemeClr val="dk1"/>
                  </a:solidFill>
                </a:endParaRPr>
              </a:p>
              <a:p>
                <a:pPr marL="228600" lvl="0" indent="-76200" algn="l" rtl="0">
                  <a:lnSpc>
                    <a:spcPct val="150000"/>
                  </a:lnSpc>
                  <a:spcBef>
                    <a:spcPts val="0"/>
                  </a:spcBef>
                  <a:spcAft>
                    <a:spcPts val="0"/>
                  </a:spcAft>
                  <a:buClr>
                    <a:srgbClr val="262626"/>
                  </a:buClr>
                  <a:buSzPts val="2400"/>
                  <a:buFont typeface="Noto Sans Symbols"/>
                  <a:buNone/>
                </a:pPr>
                <a:endParaRPr sz="2400" dirty="0"/>
              </a:p>
            </p:txBody>
          </p:sp>
        </mc:Choice>
        <mc:Fallback xmlns="">
          <p:sp>
            <p:nvSpPr>
              <p:cNvPr id="222" name="Google Shape;222;p14"/>
              <p:cNvSpPr txBox="1">
                <a:spLocks noGrp="1" noRot="1" noChangeAspect="1" noMove="1" noResize="1" noEditPoints="1" noAdjustHandles="1" noChangeArrowheads="1" noChangeShapeType="1" noTextEdit="1"/>
              </p:cNvSpPr>
              <p:nvPr>
                <p:ph type="body" idx="1"/>
              </p:nvPr>
            </p:nvSpPr>
            <p:spPr>
              <a:xfrm>
                <a:off x="0" y="1117600"/>
                <a:ext cx="12185242" cy="5059363"/>
              </a:xfrm>
              <a:prstGeom prst="rect">
                <a:avLst/>
              </a:prstGeom>
              <a:blipFill>
                <a:blip r:embed="rId4"/>
                <a:stretch>
                  <a:fillRect l="-700" t="-602"/>
                </a:stretch>
              </a:blipFill>
              <a:ln>
                <a:noFill/>
              </a:ln>
            </p:spPr>
            <p:txBody>
              <a:bodyPr/>
              <a:lstStyle/>
              <a:p>
                <a:r>
                  <a:rPr lang="en-IE">
                    <a:noFill/>
                  </a:rPr>
                  <a:t> </a:t>
                </a:r>
              </a:p>
            </p:txBody>
          </p:sp>
        </mc:Fallback>
      </mc:AlternateContent>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graphicFrame>
        <p:nvGraphicFramePr>
          <p:cNvPr id="2" name="Table 1">
            <a:extLst>
              <a:ext uri="{FF2B5EF4-FFF2-40B4-BE49-F238E27FC236}">
                <a16:creationId xmlns:a16="http://schemas.microsoft.com/office/drawing/2014/main" id="{4CA53931-D7C0-3EEA-803B-2F2194FB1C02}"/>
              </a:ext>
            </a:extLst>
          </p:cNvPr>
          <p:cNvGraphicFramePr>
            <a:graphicFrameLocks noGrp="1"/>
          </p:cNvGraphicFramePr>
          <p:nvPr>
            <p:extLst>
              <p:ext uri="{D42A27DB-BD31-4B8C-83A1-F6EECF244321}">
                <p14:modId xmlns:p14="http://schemas.microsoft.com/office/powerpoint/2010/main" val="3928093922"/>
              </p:ext>
            </p:extLst>
          </p:nvPr>
        </p:nvGraphicFramePr>
        <p:xfrm>
          <a:off x="771843" y="4563819"/>
          <a:ext cx="10515600" cy="1778244"/>
        </p:xfrm>
        <a:graphic>
          <a:graphicData uri="http://schemas.openxmlformats.org/drawingml/2006/table">
            <a:tbl>
              <a:tblPr firstRow="1" bandRow="1">
                <a:tableStyleId>{2D5ABB26-0587-4C30-8999-92F81FD0307C}</a:tableStyleId>
              </a:tblPr>
              <a:tblGrid>
                <a:gridCol w="1732005">
                  <a:extLst>
                    <a:ext uri="{9D8B030D-6E8A-4147-A177-3AD203B41FA5}">
                      <a16:colId xmlns:a16="http://schemas.microsoft.com/office/drawing/2014/main" val="1405326394"/>
                    </a:ext>
                  </a:extLst>
                </a:gridCol>
                <a:gridCol w="2100649">
                  <a:extLst>
                    <a:ext uri="{9D8B030D-6E8A-4147-A177-3AD203B41FA5}">
                      <a16:colId xmlns:a16="http://schemas.microsoft.com/office/drawing/2014/main" val="1637246021"/>
                    </a:ext>
                  </a:extLst>
                </a:gridCol>
                <a:gridCol w="2174789">
                  <a:extLst>
                    <a:ext uri="{9D8B030D-6E8A-4147-A177-3AD203B41FA5}">
                      <a16:colId xmlns:a16="http://schemas.microsoft.com/office/drawing/2014/main" val="414203761"/>
                    </a:ext>
                  </a:extLst>
                </a:gridCol>
                <a:gridCol w="2298357">
                  <a:extLst>
                    <a:ext uri="{9D8B030D-6E8A-4147-A177-3AD203B41FA5}">
                      <a16:colId xmlns:a16="http://schemas.microsoft.com/office/drawing/2014/main" val="2758592048"/>
                    </a:ext>
                  </a:extLst>
                </a:gridCol>
                <a:gridCol w="2209800">
                  <a:extLst>
                    <a:ext uri="{9D8B030D-6E8A-4147-A177-3AD203B41FA5}">
                      <a16:colId xmlns:a16="http://schemas.microsoft.com/office/drawing/2014/main" val="1508606273"/>
                    </a:ext>
                  </a:extLst>
                </a:gridCol>
              </a:tblGrid>
              <a:tr h="652750">
                <a:tc>
                  <a:txBody>
                    <a:bodyPr/>
                    <a:lstStyle/>
                    <a:p>
                      <a:pPr algn="l"/>
                      <a:r>
                        <a:rPr lang="en-US" b="1" dirty="0"/>
                        <a:t>Types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Urine Osmolality (</a:t>
                      </a:r>
                      <a:r>
                        <a:rPr lang="en-US" b="1" dirty="0" err="1"/>
                        <a:t>mOsm</a:t>
                      </a:r>
                      <a:r>
                        <a:rPr lang="en-US" b="1" dirty="0"/>
                        <a:t>/Kg)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Urine Na</a:t>
                      </a:r>
                      <a:r>
                        <a:rPr lang="en-US" b="1" baseline="30000" dirty="0"/>
                        <a:t>+</a:t>
                      </a:r>
                      <a:r>
                        <a:rPr lang="en-US" b="1" baseline="0" dirty="0"/>
                        <a:t> (mEq/L)</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t>Fe</a:t>
                      </a:r>
                      <a:r>
                        <a:rPr lang="en-US" b="1" baseline="-25000" dirty="0" err="1"/>
                        <a:t>Na</a:t>
                      </a:r>
                      <a:endParaRPr lang="en-US" b="1" baseline="-25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Serum BUN/Cr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872603"/>
                  </a:ext>
                </a:extLst>
              </a:tr>
              <a:tr h="577713">
                <a:tc>
                  <a:txBody>
                    <a:bodyPr/>
                    <a:lstStyle/>
                    <a:p>
                      <a:pPr algn="l"/>
                      <a:r>
                        <a:rPr lang="en-US" b="1" dirty="0">
                          <a:solidFill>
                            <a:schemeClr val="tx1"/>
                          </a:solidFill>
                        </a:rPr>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&gt;500 (50-1200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&lt;20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tx1"/>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6616361"/>
                  </a:ext>
                </a:extLst>
              </a:tr>
              <a:tr h="547781">
                <a:tc>
                  <a:txBody>
                    <a:bodyPr/>
                    <a:lstStyle/>
                    <a:p>
                      <a:pPr algn="l"/>
                      <a:r>
                        <a:rPr lang="en-US" b="1" dirty="0"/>
                        <a:t>Intrarenal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&lt;350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&gt;40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&gt;2%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&lt;15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766293"/>
                  </a:ext>
                </a:extLst>
              </a:tr>
            </a:tbl>
          </a:graphicData>
        </a:graphic>
      </p:graphicFrame>
      <p:sp>
        <p:nvSpPr>
          <p:cNvPr id="4" name="TextBox 3">
            <a:extLst>
              <a:ext uri="{FF2B5EF4-FFF2-40B4-BE49-F238E27FC236}">
                <a16:creationId xmlns:a16="http://schemas.microsoft.com/office/drawing/2014/main" id="{5FBA002E-A89D-8C61-7172-482EB3361B69}"/>
              </a:ext>
            </a:extLst>
          </p:cNvPr>
          <p:cNvSpPr txBox="1"/>
          <p:nvPr/>
        </p:nvSpPr>
        <p:spPr>
          <a:xfrm>
            <a:off x="682906" y="5798916"/>
            <a:ext cx="10737251" cy="543147"/>
          </a:xfrm>
          <a:prstGeom prst="rect">
            <a:avLst/>
          </a:prstGeom>
          <a:noFill/>
          <a:ln w="57150">
            <a:solidFill>
              <a:srgbClr val="C00000"/>
            </a:solidFill>
          </a:ln>
        </p:spPr>
        <p:txBody>
          <a:bodyPr wrap="square" rtlCol="0">
            <a:spAutoFit/>
          </a:bodyPr>
          <a:lstStyle/>
          <a:p>
            <a:endParaRPr lang="en-IE" dirty="0"/>
          </a:p>
        </p:txBody>
      </p:sp>
    </p:spTree>
    <p:extLst>
      <p:ext uri="{BB962C8B-B14F-4D97-AF65-F5344CB8AC3E}">
        <p14:creationId xmlns:p14="http://schemas.microsoft.com/office/powerpoint/2010/main" val="28972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2">
                                            <p:txEl>
                                              <p:pRg st="8" end="8"/>
                                            </p:txEl>
                                          </p:spTgt>
                                        </p:tgtEl>
                                        <p:attrNameLst>
                                          <p:attrName>style.visibility</p:attrName>
                                        </p:attrNameLst>
                                      </p:cBhvr>
                                      <p:to>
                                        <p:strVal val="visible"/>
                                      </p:to>
                                    </p:set>
                                    <p:animEffect transition="in" filter="fade">
                                      <p:cBhvr>
                                        <p:cTn id="15" dur="500"/>
                                        <p:tgtEl>
                                          <p:spTgt spid="222">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2">
                                            <p:txEl>
                                              <p:pRg st="9" end="9"/>
                                            </p:txEl>
                                          </p:spTgt>
                                        </p:tgtEl>
                                        <p:attrNameLst>
                                          <p:attrName>style.visibility</p:attrName>
                                        </p:attrNameLst>
                                      </p:cBhvr>
                                      <p:to>
                                        <p:strVal val="visible"/>
                                      </p:to>
                                    </p:set>
                                    <p:animEffect transition="in" filter="fade">
                                      <p:cBhvr>
                                        <p:cTn id="18" dur="500"/>
                                        <p:tgtEl>
                                          <p:spTgt spid="222">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22">
                                            <p:txEl>
                                              <p:pRg st="10" end="10"/>
                                            </p:txEl>
                                          </p:spTgt>
                                        </p:tgtEl>
                                        <p:attrNameLst>
                                          <p:attrName>style.visibility</p:attrName>
                                        </p:attrNameLst>
                                      </p:cBhvr>
                                      <p:to>
                                        <p:strVal val="visible"/>
                                      </p:to>
                                    </p:set>
                                    <p:animEffect transition="in" filter="fade">
                                      <p:cBhvr>
                                        <p:cTn id="21" dur="500"/>
                                        <p:tgtEl>
                                          <p:spTgt spid="222">
                                            <p:txEl>
                                              <p:pRg st="10" end="1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0" y="143272"/>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GB" dirty="0"/>
              <a:t>Acute Tubular Injury/Necrosis- A closer look</a:t>
            </a:r>
            <a:endParaRPr dirty="0"/>
          </a:p>
        </p:txBody>
      </p:sp>
      <mc:AlternateContent xmlns:mc="http://schemas.openxmlformats.org/markup-compatibility/2006" xmlns:a14="http://schemas.microsoft.com/office/drawing/2010/main">
        <mc:Choice Requires="a14">
          <p:sp>
            <p:nvSpPr>
              <p:cNvPr id="222" name="Google Shape;222;p14"/>
              <p:cNvSpPr txBox="1">
                <a:spLocks noGrp="1"/>
              </p:cNvSpPr>
              <p:nvPr>
                <p:ph type="body" idx="1"/>
              </p:nvPr>
            </p:nvSpPr>
            <p:spPr>
              <a:xfrm>
                <a:off x="0" y="1101487"/>
                <a:ext cx="10048875" cy="4894263"/>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GB" sz="2400" b="1" dirty="0">
                    <a:latin typeface="Calibri" panose="020F0502020204030204" pitchFamily="34" charset="0"/>
                    <a:cs typeface="Calibri" panose="020F0502020204030204" pitchFamily="34" charset="0"/>
                  </a:rPr>
                  <a:t>Ischaemic: </a:t>
                </a:r>
                <a:r>
                  <a:rPr lang="en-GB" sz="2000" dirty="0">
                    <a:latin typeface="Calibri" panose="020F0502020204030204" pitchFamily="34" charset="0"/>
                    <a:cs typeface="Calibri" panose="020F0502020204030204" pitchFamily="34" charset="0"/>
                  </a:rPr>
                  <a:t>Reduced/interrupted blood flow </a:t>
                </a:r>
              </a:p>
              <a:p>
                <a:pPr marL="171450" indent="-171450">
                  <a:buFont typeface="Arial" panose="020B0604020202020204" pitchFamily="34" charset="0"/>
                  <a:buChar char="•"/>
                </a:pPr>
                <a:r>
                  <a:rPr lang="en-GB" sz="2000" dirty="0">
                    <a:latin typeface="Calibri" panose="020F0502020204030204" pitchFamily="34" charset="0"/>
                    <a:cs typeface="Calibri" panose="020F0502020204030204" pitchFamily="34" charset="0"/>
                  </a:rPr>
                  <a:t>Intrarenal vasoconstriction</a:t>
                </a:r>
                <a:r>
                  <a:rPr lang="en-GB" sz="2000" dirty="0">
                    <a:latin typeface="Calibri" panose="020F0502020204030204" pitchFamily="34" charset="0"/>
                    <a:cs typeface="Calibri" panose="020F0502020204030204" pitchFamily="34" charset="0"/>
                    <a:sym typeface="Wingdings" panose="05000000000000000000" pitchFamily="2" charset="2"/>
                  </a:rPr>
                  <a:t> reduced GFR and oxygen delivery to the important straight segment of the proximal tubule and the thick ascending limb. </a:t>
                </a:r>
              </a:p>
              <a:p>
                <a:pPr marL="628650" lvl="1" indent="-171450">
                  <a:buFont typeface="Arial" panose="020B0604020202020204" pitchFamily="34" charset="0"/>
                  <a:buChar char="•"/>
                </a:pPr>
                <a:r>
                  <a:rPr lang="en-GB" sz="2000" b="1" dirty="0">
                    <a:solidFill>
                      <a:srgbClr val="FF0000"/>
                    </a:solidFill>
                    <a:latin typeface="Calibri" panose="020F0502020204030204" pitchFamily="34" charset="0"/>
                    <a:cs typeface="Calibri" panose="020F0502020204030204" pitchFamily="34" charset="0"/>
                    <a:sym typeface="Wingdings" panose="05000000000000000000" pitchFamily="2" charset="2"/>
                  </a:rPr>
                  <a:t>Why are these cells at risk?</a:t>
                </a:r>
              </a:p>
              <a:p>
                <a:pPr marL="628650" lvl="1" indent="-171450">
                  <a:buFont typeface="Arial" panose="020B0604020202020204" pitchFamily="34" charset="0"/>
                  <a:buChar char="•"/>
                </a:pPr>
                <a:r>
                  <a:rPr lang="en-GB" sz="2000" dirty="0">
                    <a:latin typeface="Calibri" panose="020F0502020204030204" pitchFamily="34" charset="0"/>
                    <a:cs typeface="Calibri" panose="020F0502020204030204" pitchFamily="34" charset="0"/>
                    <a:sym typeface="Wingdings" panose="05000000000000000000" pitchFamily="2" charset="2"/>
                  </a:rPr>
                  <a:t>These cells have a high rate of metabolism and oxygen consumption required for transport and resorption functions. </a:t>
                </a:r>
              </a:p>
              <a:p>
                <a:pPr marL="171450" indent="-171450">
                  <a:buFont typeface="Arial" panose="020B0604020202020204" pitchFamily="34" charset="0"/>
                  <a:buChar char="•"/>
                </a:pPr>
                <a:r>
                  <a:rPr lang="en-GB" sz="2000" b="1" dirty="0">
                    <a:latin typeface="Calibri" panose="020F0502020204030204" pitchFamily="34" charset="0"/>
                    <a:cs typeface="Calibri" panose="020F0502020204030204" pitchFamily="34" charset="0"/>
                    <a:sym typeface="Wingdings" panose="05000000000000000000" pitchFamily="2" charset="2"/>
                  </a:rPr>
                  <a:t>NB: </a:t>
                </a:r>
                <a:r>
                  <a:rPr lang="en-GB" sz="2000" dirty="0">
                    <a:latin typeface="Calibri" panose="020F0502020204030204" pitchFamily="34" charset="0"/>
                    <a:cs typeface="Calibri" panose="020F0502020204030204" pitchFamily="34" charset="0"/>
                    <a:sym typeface="Wingdings" panose="05000000000000000000" pitchFamily="2" charset="2"/>
                  </a:rPr>
                  <a:t>Ischaemia induces “loss of polarity” in tubular cells redistribution of membrane proteins from basolateral to the apical membrane</a:t>
                </a:r>
              </a:p>
              <a:p>
                <a:pPr marL="628650" lvl="1" indent="-171450">
                  <a:buFont typeface="Arial" panose="020B0604020202020204" pitchFamily="34" charset="0"/>
                  <a:buChar char="•"/>
                </a:pPr>
                <a:r>
                  <a:rPr lang="en-GB" sz="2000" dirty="0">
                    <a:latin typeface="Calibri" panose="020F0502020204030204" pitchFamily="34" charset="0"/>
                    <a:cs typeface="Calibri" panose="020F0502020204030204" pitchFamily="34" charset="0"/>
                    <a:sym typeface="Wingdings" panose="05000000000000000000" pitchFamily="2" charset="2"/>
                  </a:rPr>
                  <a:t>E.g., Na</a:t>
                </a:r>
                <a:r>
                  <a:rPr lang="en-GB" sz="2000" baseline="30000" dirty="0">
                    <a:latin typeface="Calibri" panose="020F0502020204030204" pitchFamily="34" charset="0"/>
                    <a:cs typeface="Calibri" panose="020F0502020204030204" pitchFamily="34" charset="0"/>
                    <a:sym typeface="Wingdings" panose="05000000000000000000" pitchFamily="2" charset="2"/>
                  </a:rPr>
                  <a:t>+</a:t>
                </a:r>
                <a:r>
                  <a:rPr lang="en-GB" sz="2000" dirty="0">
                    <a:latin typeface="Calibri" panose="020F0502020204030204" pitchFamily="34" charset="0"/>
                    <a:cs typeface="Calibri" panose="020F0502020204030204" pitchFamily="34" charset="0"/>
                    <a:sym typeface="Wingdings" panose="05000000000000000000" pitchFamily="2" charset="2"/>
                  </a:rPr>
                  <a:t>-K</a:t>
                </a:r>
                <a:r>
                  <a:rPr lang="en-GB" sz="2000" baseline="30000" dirty="0">
                    <a:latin typeface="Calibri" panose="020F0502020204030204" pitchFamily="34" charset="0"/>
                    <a:cs typeface="Calibri" panose="020F0502020204030204" pitchFamily="34" charset="0"/>
                    <a:sym typeface="Wingdings" panose="05000000000000000000" pitchFamily="2" charset="2"/>
                  </a:rPr>
                  <a:t>+</a:t>
                </a:r>
                <a:r>
                  <a:rPr lang="en-GB" sz="2000" dirty="0">
                    <a:latin typeface="Calibri" panose="020F0502020204030204" pitchFamily="34" charset="0"/>
                    <a:cs typeface="Calibri" panose="020F0502020204030204" pitchFamily="34" charset="0"/>
                    <a:sym typeface="Wingdings" panose="05000000000000000000" pitchFamily="2" charset="2"/>
                  </a:rPr>
                  <a:t> ATPase is now on apical membrane more Na</a:t>
                </a:r>
                <a:r>
                  <a:rPr lang="en-GB" sz="2000" baseline="30000" dirty="0">
                    <a:latin typeface="Calibri" panose="020F0502020204030204" pitchFamily="34" charset="0"/>
                    <a:cs typeface="Calibri" panose="020F0502020204030204" pitchFamily="34" charset="0"/>
                    <a:sym typeface="Wingdings" panose="05000000000000000000" pitchFamily="2" charset="2"/>
                  </a:rPr>
                  <a:t>+</a:t>
                </a:r>
                <a:r>
                  <a:rPr lang="en-GB" sz="2000" dirty="0">
                    <a:latin typeface="Calibri" panose="020F0502020204030204" pitchFamily="34" charset="0"/>
                    <a:cs typeface="Calibri" panose="020F0502020204030204" pitchFamily="34" charset="0"/>
                    <a:sym typeface="Wingdings" panose="05000000000000000000" pitchFamily="2" charset="2"/>
                  </a:rPr>
                  <a:t> is pumped into urine </a:t>
                </a:r>
                <a14:m>
                  <m:oMath xmlns:m="http://schemas.openxmlformats.org/officeDocument/2006/math">
                    <m:r>
                      <a:rPr lang="en-GB" sz="2000" i="1" smtClean="0">
                        <a:latin typeface="Cambria Math" panose="02040503050406030204" pitchFamily="18" charset="0"/>
                        <a:ea typeface="Cambria Math" panose="02040503050406030204" pitchFamily="18" charset="0"/>
                        <a:sym typeface="Wingdings" panose="05000000000000000000" pitchFamily="2" charset="2"/>
                      </a:rPr>
                      <m:t>↑</m:t>
                    </m:r>
                  </m:oMath>
                </a14:m>
                <a:r>
                  <a:rPr lang="en-GB" sz="2000" dirty="0">
                    <a:latin typeface="Calibri" panose="020F0502020204030204" pitchFamily="34" charset="0"/>
                    <a:cs typeface="Calibri" panose="020F0502020204030204" pitchFamily="34" charset="0"/>
                    <a:sym typeface="Wingdings" panose="05000000000000000000" pitchFamily="2" charset="2"/>
                  </a:rPr>
                  <a:t> Na</a:t>
                </a:r>
                <a:r>
                  <a:rPr lang="en-GB" sz="2000" baseline="30000" dirty="0">
                    <a:latin typeface="Calibri" panose="020F0502020204030204" pitchFamily="34" charset="0"/>
                    <a:cs typeface="Calibri" panose="020F0502020204030204" pitchFamily="34" charset="0"/>
                    <a:sym typeface="Wingdings" panose="05000000000000000000" pitchFamily="2" charset="2"/>
                  </a:rPr>
                  <a:t>+</a:t>
                </a:r>
                <a:r>
                  <a:rPr lang="en-GB" sz="2000" dirty="0">
                    <a:latin typeface="Calibri" panose="020F0502020204030204" pitchFamily="34" charset="0"/>
                    <a:cs typeface="Calibri" panose="020F0502020204030204" pitchFamily="34" charset="0"/>
                    <a:sym typeface="Wingdings" panose="05000000000000000000" pitchFamily="2" charset="2"/>
                  </a:rPr>
                  <a:t> in DCT and macula densa Tubuloglomerular feedback vasoconstriction </a:t>
                </a:r>
              </a:p>
              <a:p>
                <a:pPr marL="171450" indent="-171450">
                  <a:buFont typeface="Arial" panose="020B0604020202020204" pitchFamily="34" charset="0"/>
                  <a:buChar char="•"/>
                </a:pPr>
                <a:endParaRPr lang="en-GB" dirty="0">
                  <a:sym typeface="Wingdings" panose="05000000000000000000" pitchFamily="2" charset="2"/>
                </a:endParaRPr>
              </a:p>
              <a:p>
                <a:endParaRPr lang="en-IE" dirty="0"/>
              </a:p>
              <a:p>
                <a:pPr marL="228600" lvl="0" indent="-76200" algn="l" rtl="0">
                  <a:lnSpc>
                    <a:spcPct val="150000"/>
                  </a:lnSpc>
                  <a:spcBef>
                    <a:spcPts val="0"/>
                  </a:spcBef>
                  <a:spcAft>
                    <a:spcPts val="0"/>
                  </a:spcAft>
                  <a:buClr>
                    <a:srgbClr val="262626"/>
                  </a:buClr>
                  <a:buSzPts val="2400"/>
                  <a:buFont typeface="Noto Sans Symbols"/>
                  <a:buNone/>
                </a:pPr>
                <a:endParaRPr sz="2400" dirty="0"/>
              </a:p>
            </p:txBody>
          </p:sp>
        </mc:Choice>
        <mc:Fallback xmlns="">
          <p:sp>
            <p:nvSpPr>
              <p:cNvPr id="222" name="Google Shape;222;p14"/>
              <p:cNvSpPr txBox="1">
                <a:spLocks noGrp="1" noRot="1" noChangeAspect="1" noMove="1" noResize="1" noEditPoints="1" noAdjustHandles="1" noChangeArrowheads="1" noChangeShapeType="1" noTextEdit="1"/>
              </p:cNvSpPr>
              <p:nvPr>
                <p:ph type="body" idx="1"/>
              </p:nvPr>
            </p:nvSpPr>
            <p:spPr>
              <a:xfrm>
                <a:off x="0" y="1101487"/>
                <a:ext cx="10048875" cy="4894263"/>
              </a:xfrm>
              <a:prstGeom prst="rect">
                <a:avLst/>
              </a:prstGeom>
              <a:blipFill>
                <a:blip r:embed="rId3"/>
                <a:stretch>
                  <a:fillRect l="-971" t="-1743"/>
                </a:stretch>
              </a:blipFill>
              <a:ln>
                <a:noFill/>
              </a:ln>
            </p:spPr>
            <p:txBody>
              <a:bodyPr/>
              <a:lstStyle/>
              <a:p>
                <a:r>
                  <a:rPr lang="en-IE">
                    <a:noFill/>
                  </a:rPr>
                  <a:t> </a:t>
                </a:r>
              </a:p>
            </p:txBody>
          </p:sp>
        </mc:Fallback>
      </mc:AlternateContent>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2" name="Content Placeholder 6" descr="A microscope apparatus">
            <a:extLst>
              <a:ext uri="{FF2B5EF4-FFF2-40B4-BE49-F238E27FC236}">
                <a16:creationId xmlns:a16="http://schemas.microsoft.com/office/drawing/2014/main" id="{3171DB04-CDDA-ABE6-9C48-12F17BED7F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8875" y="16669"/>
            <a:ext cx="933450" cy="1628775"/>
          </a:xfrm>
          <a:prstGeom prst="rect">
            <a:avLst/>
          </a:prstGeom>
          <a:noFill/>
          <a:ln>
            <a:noFill/>
          </a:ln>
        </p:spPr>
      </p:pic>
      <p:pic>
        <p:nvPicPr>
          <p:cNvPr id="3" name="Picture 2">
            <a:extLst>
              <a:ext uri="{FF2B5EF4-FFF2-40B4-BE49-F238E27FC236}">
                <a16:creationId xmlns:a16="http://schemas.microsoft.com/office/drawing/2014/main" id="{46C34CB9-7B74-3DF2-9002-95CFFE1E5E72}"/>
              </a:ext>
            </a:extLst>
          </p:cNvPr>
          <p:cNvPicPr>
            <a:picLocks noChangeAspect="1"/>
          </p:cNvPicPr>
          <p:nvPr/>
        </p:nvPicPr>
        <p:blipFill rotWithShape="1">
          <a:blip r:embed="rId6"/>
          <a:srcRect r="48257"/>
          <a:stretch/>
        </p:blipFill>
        <p:spPr>
          <a:xfrm>
            <a:off x="9905156" y="1829197"/>
            <a:ext cx="2286844" cy="4467225"/>
          </a:xfrm>
          <a:prstGeom prst="rect">
            <a:avLst/>
          </a:prstGeom>
        </p:spPr>
      </p:pic>
      <p:pic>
        <p:nvPicPr>
          <p:cNvPr id="4" name="Picture 3">
            <a:extLst>
              <a:ext uri="{FF2B5EF4-FFF2-40B4-BE49-F238E27FC236}">
                <a16:creationId xmlns:a16="http://schemas.microsoft.com/office/drawing/2014/main" id="{7D0020D1-4686-8183-B820-09D1A3D59F75}"/>
              </a:ext>
            </a:extLst>
          </p:cNvPr>
          <p:cNvPicPr>
            <a:picLocks noChangeAspect="1"/>
          </p:cNvPicPr>
          <p:nvPr/>
        </p:nvPicPr>
        <p:blipFill>
          <a:blip r:embed="rId7"/>
          <a:stretch>
            <a:fillRect/>
          </a:stretch>
        </p:blipFill>
        <p:spPr>
          <a:xfrm>
            <a:off x="3414048" y="4456909"/>
            <a:ext cx="4752559" cy="1839513"/>
          </a:xfrm>
          <a:prstGeom prst="rect">
            <a:avLst/>
          </a:prstGeom>
        </p:spPr>
      </p:pic>
      <p:cxnSp>
        <p:nvCxnSpPr>
          <p:cNvPr id="5" name="Straight Arrow Connector 4">
            <a:extLst>
              <a:ext uri="{FF2B5EF4-FFF2-40B4-BE49-F238E27FC236}">
                <a16:creationId xmlns:a16="http://schemas.microsoft.com/office/drawing/2014/main" id="{A3EEAF3A-0C3F-52F2-91FF-2559387C3EF5}"/>
              </a:ext>
            </a:extLst>
          </p:cNvPr>
          <p:cNvCxnSpPr/>
          <p:nvPr/>
        </p:nvCxnSpPr>
        <p:spPr>
          <a:xfrm flipH="1">
            <a:off x="4034534" y="5565087"/>
            <a:ext cx="868102"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51614356-7AEF-2899-7598-1D46340D01FB}"/>
              </a:ext>
            </a:extLst>
          </p:cNvPr>
          <p:cNvSpPr txBox="1"/>
          <p:nvPr/>
        </p:nvSpPr>
        <p:spPr>
          <a:xfrm>
            <a:off x="4157546" y="5195755"/>
            <a:ext cx="6263640" cy="369332"/>
          </a:xfrm>
          <a:prstGeom prst="rect">
            <a:avLst/>
          </a:prstGeom>
          <a:noFill/>
        </p:spPr>
        <p:txBody>
          <a:bodyPr wrap="square">
            <a:spAutoFit/>
          </a:bodyPr>
          <a:lstStyle/>
          <a:p>
            <a:r>
              <a:rPr lang="en-GB" dirty="0"/>
              <a:t>Na</a:t>
            </a:r>
            <a:r>
              <a:rPr lang="en-GB" baseline="30000" dirty="0"/>
              <a:t>+</a:t>
            </a:r>
            <a:endParaRPr lang="en-IE" dirty="0"/>
          </a:p>
        </p:txBody>
      </p:sp>
    </p:spTree>
    <p:extLst>
      <p:ext uri="{BB962C8B-B14F-4D97-AF65-F5344CB8AC3E}">
        <p14:creationId xmlns:p14="http://schemas.microsoft.com/office/powerpoint/2010/main" val="183897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2">
                                            <p:txEl>
                                              <p:pRg st="4" end="4"/>
                                            </p:txEl>
                                          </p:spTgt>
                                        </p:tgtEl>
                                        <p:attrNameLst>
                                          <p:attrName>style.visibility</p:attrName>
                                        </p:attrNameLst>
                                      </p:cBhvr>
                                      <p:to>
                                        <p:strVal val="visible"/>
                                      </p:to>
                                    </p:set>
                                    <p:animEffect transition="in" filter="fade">
                                      <p:cBhvr>
                                        <p:cTn id="11" dur="500"/>
                                        <p:tgtEl>
                                          <p:spTgt spid="222">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2">
                                            <p:txEl>
                                              <p:pRg st="5" end="5"/>
                                            </p:txEl>
                                          </p:spTgt>
                                        </p:tgtEl>
                                        <p:attrNameLst>
                                          <p:attrName>style.visibility</p:attrName>
                                        </p:attrNameLst>
                                      </p:cBhvr>
                                      <p:to>
                                        <p:strVal val="visible"/>
                                      </p:to>
                                    </p:set>
                                    <p:animEffect transition="in" filter="fade">
                                      <p:cBhvr>
                                        <p:cTn id="16" dur="500"/>
                                        <p:tgtEl>
                                          <p:spTgt spid="2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0" y="143272"/>
            <a:ext cx="10515600" cy="9556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400"/>
              <a:buFont typeface="Calibri"/>
              <a:buNone/>
            </a:pPr>
            <a:r>
              <a:rPr lang="en-GB" dirty="0"/>
              <a:t>Acute Tubular Injury/Necrosis- A closer look</a:t>
            </a:r>
            <a:endParaRPr dirty="0"/>
          </a:p>
        </p:txBody>
      </p:sp>
      <mc:AlternateContent xmlns:mc="http://schemas.openxmlformats.org/markup-compatibility/2006" xmlns:a14="http://schemas.microsoft.com/office/drawing/2010/main">
        <mc:Choice Requires="a14">
          <p:sp>
            <p:nvSpPr>
              <p:cNvPr id="222" name="Google Shape;222;p14"/>
              <p:cNvSpPr txBox="1">
                <a:spLocks noGrp="1"/>
              </p:cNvSpPr>
              <p:nvPr>
                <p:ph type="body" idx="1"/>
              </p:nvPr>
            </p:nvSpPr>
            <p:spPr>
              <a:xfrm>
                <a:off x="0" y="1101487"/>
                <a:ext cx="10048875" cy="4894263"/>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Toxic: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Endogenous: Myoglobin, Haemoglobin, Light chains (MM)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Exogenous: Drugs (cisplatin), radiocontrast, Ethylene Glycol (Anti-freeze)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PCT is mainly damaged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Brush border</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14:m>
                  <m:oMath xmlns:m="http://schemas.openxmlformats.org/officeDocument/2006/math">
                    <m:r>
                      <a:rPr kumimoji="0" lang="en-GB"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oMath>
                </a14:m>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Surface Area for resorption of solutes</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14:m>
                  <m:oMath xmlns:m="http://schemas.openxmlformats.org/officeDocument/2006/math">
                    <m:r>
                      <a:rPr kumimoji="0" lang="en-GB"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oMath>
                </a14:m>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chance of absorbing toxic substance into cells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Cells fall off</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Cells detach from the basement membrane (Slough off) luminal obstruction increase intratubular pressure, leakage into interstitium further damage.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Muddy Brown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casts in Urine</a:t>
                </a:r>
                <a:endPar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a:p>
                <a:pPr marL="171450" indent="-171450">
                  <a:buFont typeface="Arial" panose="020B0604020202020204" pitchFamily="34" charset="0"/>
                  <a:buChar char="•"/>
                </a:pPr>
                <a:endParaRPr lang="en-GB" dirty="0">
                  <a:latin typeface="Calibri" panose="020F0502020204030204" pitchFamily="34" charset="0"/>
                  <a:cs typeface="Calibri" panose="020F0502020204030204" pitchFamily="34" charset="0"/>
                  <a:sym typeface="Wingdings" panose="05000000000000000000" pitchFamily="2" charset="2"/>
                </a:endParaRPr>
              </a:p>
              <a:p>
                <a:endParaRPr lang="en-IE" dirty="0">
                  <a:latin typeface="Calibri" panose="020F0502020204030204" pitchFamily="34" charset="0"/>
                  <a:cs typeface="Calibri" panose="020F0502020204030204" pitchFamily="34" charset="0"/>
                </a:endParaRPr>
              </a:p>
              <a:p>
                <a:pPr marL="228600" lvl="0" indent="-76200" algn="l" rtl="0">
                  <a:lnSpc>
                    <a:spcPct val="150000"/>
                  </a:lnSpc>
                  <a:spcBef>
                    <a:spcPts val="0"/>
                  </a:spcBef>
                  <a:spcAft>
                    <a:spcPts val="0"/>
                  </a:spcAft>
                  <a:buClr>
                    <a:srgbClr val="262626"/>
                  </a:buClr>
                  <a:buSzPts val="2400"/>
                  <a:buFont typeface="Noto Sans Symbols"/>
                  <a:buNone/>
                </a:pPr>
                <a:endParaRPr sz="2400" dirty="0">
                  <a:latin typeface="Calibri" panose="020F0502020204030204" pitchFamily="34" charset="0"/>
                  <a:cs typeface="Calibri" panose="020F0502020204030204" pitchFamily="34" charset="0"/>
                </a:endParaRPr>
              </a:p>
            </p:txBody>
          </p:sp>
        </mc:Choice>
        <mc:Fallback xmlns="">
          <p:sp>
            <p:nvSpPr>
              <p:cNvPr id="222" name="Google Shape;222;p14"/>
              <p:cNvSpPr txBox="1">
                <a:spLocks noGrp="1" noRot="1" noChangeAspect="1" noMove="1" noResize="1" noEditPoints="1" noAdjustHandles="1" noChangeArrowheads="1" noChangeShapeType="1" noTextEdit="1"/>
              </p:cNvSpPr>
              <p:nvPr>
                <p:ph type="body" idx="1"/>
              </p:nvPr>
            </p:nvSpPr>
            <p:spPr>
              <a:xfrm>
                <a:off x="0" y="1101487"/>
                <a:ext cx="10048875" cy="4894263"/>
              </a:xfrm>
              <a:prstGeom prst="rect">
                <a:avLst/>
              </a:prstGeom>
              <a:blipFill>
                <a:blip r:embed="rId3"/>
                <a:stretch>
                  <a:fillRect l="-1578" t="-1245"/>
                </a:stretch>
              </a:blipFill>
              <a:ln>
                <a:noFill/>
              </a:ln>
            </p:spPr>
            <p:txBody>
              <a:bodyPr/>
              <a:lstStyle/>
              <a:p>
                <a:r>
                  <a:rPr lang="en-IE">
                    <a:noFill/>
                  </a:rPr>
                  <a:t> </a:t>
                </a:r>
              </a:p>
            </p:txBody>
          </p:sp>
        </mc:Fallback>
      </mc:AlternateContent>
      <p:sp>
        <p:nvSpPr>
          <p:cNvPr id="223" name="Google Shape;223;p14"/>
          <p:cNvSpPr txBox="1">
            <a:spLocks noGrp="1"/>
          </p:cNvSpPr>
          <p:nvPr>
            <p:ph type="body" idx="2"/>
          </p:nvPr>
        </p:nvSpPr>
        <p:spPr>
          <a:xfrm>
            <a:off x="0" y="6527800"/>
            <a:ext cx="3848100" cy="330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1800"/>
              <a:buNone/>
            </a:pPr>
            <a:r>
              <a:rPr lang="en-CA" dirty="0"/>
              <a:t>Alan O’Doherty-Nephrology II </a:t>
            </a:r>
            <a:endParaRPr dirty="0"/>
          </a:p>
        </p:txBody>
      </p:sp>
      <p:sp>
        <p:nvSpPr>
          <p:cNvPr id="224" name="Google Shape;224;p14"/>
          <p:cNvSpPr txBox="1">
            <a:spLocks noGrp="1"/>
          </p:cNvSpPr>
          <p:nvPr>
            <p:ph type="body" idx="3"/>
          </p:nvPr>
        </p:nvSpPr>
        <p:spPr>
          <a:xfrm>
            <a:off x="8184742" y="6544468"/>
            <a:ext cx="4000500" cy="296863"/>
          </a:xfrm>
          <a:prstGeom prst="rect">
            <a:avLst/>
          </a:prstGeom>
          <a:noFill/>
          <a:ln>
            <a:noFill/>
          </a:ln>
        </p:spPr>
        <p:txBody>
          <a:bodyPr spcFirstLastPara="1" wrap="square" lIns="91425" tIns="45700" rIns="91425" bIns="45700" anchor="t" anchorCtr="0">
            <a:normAutofit fontScale="92500" lnSpcReduction="20000"/>
          </a:bodyPr>
          <a:lstStyle/>
          <a:p>
            <a:pPr marL="0" lvl="0" indent="0" algn="r" rtl="0">
              <a:lnSpc>
                <a:spcPct val="90000"/>
              </a:lnSpc>
              <a:spcBef>
                <a:spcPts val="0"/>
              </a:spcBef>
              <a:spcAft>
                <a:spcPts val="0"/>
              </a:spcAft>
              <a:buClr>
                <a:schemeClr val="lt1"/>
              </a:buClr>
              <a:buSzPct val="100000"/>
              <a:buNone/>
            </a:pPr>
            <a:r>
              <a:rPr lang="en-GB" dirty="0"/>
              <a:t>Doctorials: 2023/24. </a:t>
            </a:r>
            <a:endParaRPr dirty="0"/>
          </a:p>
        </p:txBody>
      </p:sp>
      <p:pic>
        <p:nvPicPr>
          <p:cNvPr id="2" name="Content Placeholder 6" descr="A microscope apparatus">
            <a:extLst>
              <a:ext uri="{FF2B5EF4-FFF2-40B4-BE49-F238E27FC236}">
                <a16:creationId xmlns:a16="http://schemas.microsoft.com/office/drawing/2014/main" id="{3171DB04-CDDA-ABE6-9C48-12F17BED7F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8875" y="16669"/>
            <a:ext cx="933450" cy="1628775"/>
          </a:xfrm>
          <a:prstGeom prst="rect">
            <a:avLst/>
          </a:prstGeom>
          <a:noFill/>
          <a:ln>
            <a:noFill/>
          </a:ln>
        </p:spPr>
      </p:pic>
      <p:pic>
        <p:nvPicPr>
          <p:cNvPr id="6" name="Picture 5">
            <a:extLst>
              <a:ext uri="{FF2B5EF4-FFF2-40B4-BE49-F238E27FC236}">
                <a16:creationId xmlns:a16="http://schemas.microsoft.com/office/drawing/2014/main" id="{D88F963A-D7F1-BA66-175B-A70BED06B7B5}"/>
              </a:ext>
            </a:extLst>
          </p:cNvPr>
          <p:cNvPicPr>
            <a:picLocks noChangeAspect="1"/>
          </p:cNvPicPr>
          <p:nvPr/>
        </p:nvPicPr>
        <p:blipFill rotWithShape="1">
          <a:blip r:embed="rId6"/>
          <a:srcRect l="48600"/>
          <a:stretch/>
        </p:blipFill>
        <p:spPr>
          <a:xfrm>
            <a:off x="9854183" y="1918493"/>
            <a:ext cx="2271652" cy="4467225"/>
          </a:xfrm>
          <a:prstGeom prst="rect">
            <a:avLst/>
          </a:prstGeom>
        </p:spPr>
      </p:pic>
      <p:pic>
        <p:nvPicPr>
          <p:cNvPr id="9" name="Google Shape;151;p7" descr="Pathogenesis of acute tubular necrosis. Sloughing and necrosis of... |  Download Scientific Diagram">
            <a:extLst>
              <a:ext uri="{FF2B5EF4-FFF2-40B4-BE49-F238E27FC236}">
                <a16:creationId xmlns:a16="http://schemas.microsoft.com/office/drawing/2014/main" id="{1EC03F12-0AA5-B138-F8C2-EA5B3CEF288F}"/>
              </a:ext>
            </a:extLst>
          </p:cNvPr>
          <p:cNvPicPr preferRelativeResize="0">
            <a:picLocks/>
          </p:cNvPicPr>
          <p:nvPr/>
        </p:nvPicPr>
        <p:blipFill rotWithShape="1">
          <a:blip r:embed="rId7">
            <a:alphaModFix/>
          </a:blip>
          <a:srcRect/>
          <a:stretch/>
        </p:blipFill>
        <p:spPr>
          <a:xfrm>
            <a:off x="6938010" y="4274820"/>
            <a:ext cx="3110865" cy="2110898"/>
          </a:xfrm>
          <a:prstGeom prst="rect">
            <a:avLst/>
          </a:prstGeom>
          <a:noFill/>
          <a:ln>
            <a:noFill/>
          </a:ln>
        </p:spPr>
      </p:pic>
    </p:spTree>
    <p:extLst>
      <p:ext uri="{BB962C8B-B14F-4D97-AF65-F5344CB8AC3E}">
        <p14:creationId xmlns:p14="http://schemas.microsoft.com/office/powerpoint/2010/main" val="262915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2">
                                            <p:txEl>
                                              <p:pRg st="10" end="10"/>
                                            </p:txEl>
                                          </p:spTgt>
                                        </p:tgtEl>
                                        <p:attrNameLst>
                                          <p:attrName>style.visibility</p:attrName>
                                        </p:attrNameLst>
                                      </p:cBhvr>
                                      <p:to>
                                        <p:strVal val="visible"/>
                                      </p:to>
                                    </p:set>
                                    <p:animEffect transition="in" filter="fade">
                                      <p:cBhvr>
                                        <p:cTn id="15" dur="500"/>
                                        <p:tgtEl>
                                          <p:spTgt spid="2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octorials Presentation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6180</Words>
  <Application>Microsoft Office PowerPoint</Application>
  <PresentationFormat>Widescreen</PresentationFormat>
  <Paragraphs>735</Paragraphs>
  <Slides>39</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Bembo</vt:lpstr>
      <vt:lpstr>Calibri</vt:lpstr>
      <vt:lpstr>Cambria Math</vt:lpstr>
      <vt:lpstr>Lato</vt:lpstr>
      <vt:lpstr>Noto Sans Symbols</vt:lpstr>
      <vt:lpstr>proxima_nova_ltsemibold</vt:lpstr>
      <vt:lpstr>proxima_nova_rgregular</vt:lpstr>
      <vt:lpstr>Symbol</vt:lpstr>
      <vt:lpstr>Doctorials Presentation Template</vt:lpstr>
      <vt:lpstr>Nephrology II</vt:lpstr>
      <vt:lpstr>List of topics for today</vt:lpstr>
      <vt:lpstr>PowerPoint Presentation</vt:lpstr>
      <vt:lpstr>AKI: Acute Kidney Injury </vt:lpstr>
      <vt:lpstr>Prerenal- AKI. 60% of cases- Massive!!</vt:lpstr>
      <vt:lpstr>Terms to know </vt:lpstr>
      <vt:lpstr>Intrarenal-AKI. 35% of Cases. </vt:lpstr>
      <vt:lpstr>Acute Tubular Injury/Necrosis- A closer look</vt:lpstr>
      <vt:lpstr>Acute Tubular Injury/Necrosis- A closer look</vt:lpstr>
      <vt:lpstr>PowerPoint Presentation</vt:lpstr>
      <vt:lpstr>Acute Interstitial Nephritis</vt:lpstr>
      <vt:lpstr>Postrenal-AKI. 5% of Cases</vt:lpstr>
      <vt:lpstr>Postrenal-AKI. 5% of Cases</vt:lpstr>
      <vt:lpstr>Phases of AKI </vt:lpstr>
      <vt:lpstr>Chronic Kidney Disease- NB for PBL</vt:lpstr>
      <vt:lpstr>Chronic Kidney Disease </vt:lpstr>
      <vt:lpstr>CKD-Complications</vt:lpstr>
      <vt:lpstr>Renal Osteodystrophy- NB for GEMS </vt:lpstr>
      <vt:lpstr>Renal Osteodystrophy- NB for GEMS </vt:lpstr>
      <vt:lpstr>Renal Osteodystrophy- NB for GEMS </vt:lpstr>
      <vt:lpstr>Nephrotic Syndrome </vt:lpstr>
      <vt:lpstr>Minimal Change Disease</vt:lpstr>
      <vt:lpstr>Focal Segmental Glomerulosclerosis</vt:lpstr>
      <vt:lpstr>Membranous Nephropathy</vt:lpstr>
      <vt:lpstr>Diabetes Mellitus</vt:lpstr>
      <vt:lpstr>Systemic Amyloidosis</vt:lpstr>
      <vt:lpstr>Nephritic Syndrome </vt:lpstr>
      <vt:lpstr>Post-streptococcal Glomerulonephritis</vt:lpstr>
      <vt:lpstr>IgA Nephropathy/Berger disease</vt:lpstr>
      <vt:lpstr>Alport Syndrome</vt:lpstr>
      <vt:lpstr>Diffuse Proliferative Glomerulonephritis</vt:lpstr>
      <vt:lpstr>Rapidly Progressive Glomerulonephritis</vt:lpstr>
      <vt:lpstr>Membranoproliferative Glomerulonephritis</vt:lpstr>
      <vt:lpstr>Nephrolithiasis</vt:lpstr>
      <vt:lpstr>Nephrolithiasis</vt:lpstr>
      <vt:lpstr>Nephrolithiasis</vt:lpstr>
      <vt:lpstr>Nephrolithiasis</vt:lpstr>
      <vt:lpstr>Polycystic Kidney Disease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ULStudent:ALAN.O'DOHERTY</dc:creator>
  <cp:lastModifiedBy>ULStudent:ALAN.O'DOHERTY</cp:lastModifiedBy>
  <cp:revision>1</cp:revision>
  <dcterms:created xsi:type="dcterms:W3CDTF">2023-09-10T19:15:40Z</dcterms:created>
  <dcterms:modified xsi:type="dcterms:W3CDTF">2023-09-15T16:23:53Z</dcterms:modified>
</cp:coreProperties>
</file>